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744" r:id="rId2"/>
  </p:sldMasterIdLst>
  <p:notesMasterIdLst>
    <p:notesMasterId r:id="rId13"/>
  </p:notesMasterIdLst>
  <p:handoutMasterIdLst>
    <p:handoutMasterId r:id="rId14"/>
  </p:handoutMasterIdLst>
  <p:sldIdLst>
    <p:sldId id="391" r:id="rId3"/>
    <p:sldId id="416" r:id="rId4"/>
    <p:sldId id="414" r:id="rId5"/>
    <p:sldId id="401" r:id="rId6"/>
    <p:sldId id="402" r:id="rId7"/>
    <p:sldId id="396" r:id="rId8"/>
    <p:sldId id="390" r:id="rId9"/>
    <p:sldId id="415" r:id="rId10"/>
    <p:sldId id="395" r:id="rId11"/>
    <p:sldId id="417" r:id="rId12"/>
  </p:sldIdLst>
  <p:sldSz cx="9144000" cy="5143500" type="screen16x9"/>
  <p:notesSz cx="6807200" cy="9939338"/>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CDF1E24-44CB-47A9-B411-344BFC8489F9}">
          <p14:sldIdLst>
            <p14:sldId id="391"/>
            <p14:sldId id="416"/>
            <p14:sldId id="414"/>
            <p14:sldId id="401"/>
            <p14:sldId id="402"/>
            <p14:sldId id="396"/>
            <p14:sldId id="390"/>
            <p14:sldId id="415"/>
            <p14:sldId id="395"/>
            <p14:sldId id="41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A"/>
    <a:srgbClr val="00808D"/>
    <a:srgbClr val="F7F7F7"/>
    <a:srgbClr val="628AC6"/>
    <a:srgbClr val="333333"/>
    <a:srgbClr val="373A3B"/>
    <a:srgbClr val="000000"/>
    <a:srgbClr val="DDDDDD"/>
    <a:srgbClr val="CCE6E8"/>
    <a:srgbClr val="FCE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95104" autoAdjust="0"/>
  </p:normalViewPr>
  <p:slideViewPr>
    <p:cSldViewPr snapToGrid="0">
      <p:cViewPr varScale="1">
        <p:scale>
          <a:sx n="126" d="100"/>
          <a:sy n="126" d="100"/>
        </p:scale>
        <p:origin x="-96" y="-180"/>
      </p:cViewPr>
      <p:guideLst>
        <p:guide orient="horz" pos="1620"/>
        <p:guide orient="horz" pos="1161"/>
        <p:guide pos="3820"/>
        <p:guide pos="2822"/>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79" d="100"/>
          <a:sy n="79" d="100"/>
        </p:scale>
        <p:origin x="2888"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17T14:46:21.658"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17T14:46:21.658"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22643AB-CAF1-E540-9531-A9DA0ED4A3FD}" type="datetimeFigureOut">
              <a:rPr lang="zh-CN" altLang="en-US"/>
              <a:t>2020/6/11</a:t>
            </a:fld>
            <a:endParaRPr lang="fr-FR" dirty="0"/>
          </a:p>
        </p:txBody>
      </p:sp>
      <p:sp>
        <p:nvSpPr>
          <p:cNvPr id="4" name="Espace réservé du pied de page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02641DB-9A6B-D140-84AC-945EA3229CA9}" type="slidenum">
              <a:rPr/>
              <a:t>‹#›</a:t>
            </a:fld>
            <a:endParaRPr lang="fr-FR" dirty="0"/>
          </a:p>
        </p:txBody>
      </p:sp>
    </p:spTree>
    <p:extLst>
      <p:ext uri="{BB962C8B-B14F-4D97-AF65-F5344CB8AC3E}">
        <p14:creationId xmlns:p14="http://schemas.microsoft.com/office/powerpoint/2010/main" val="20099738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F54B9BC-62C8-4598-92DE-C2F649DC70E4}" type="datetimeFigureOut">
              <a:rPr lang="en-GB" smtClean="0"/>
              <a:t>11/06/2020</a:t>
            </a:fld>
            <a:endParaRPr lang="en-GB"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BF54E59-54A6-4C4E-8DE1-FEE8B6228B45}" type="slidenum">
              <a:rPr lang="en-GB" smtClean="0"/>
              <a:t>‹#›</a:t>
            </a:fld>
            <a:endParaRPr lang="en-GB" dirty="0"/>
          </a:p>
        </p:txBody>
      </p:sp>
    </p:spTree>
    <p:extLst>
      <p:ext uri="{BB962C8B-B14F-4D97-AF65-F5344CB8AC3E}">
        <p14:creationId xmlns:p14="http://schemas.microsoft.com/office/powerpoint/2010/main" val="2416439208"/>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22275" y="1243013"/>
            <a:ext cx="5962650" cy="3354387"/>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8BF54E59-54A6-4C4E-8DE1-FEE8B6228B45}" type="slidenum">
              <a:rPr lang="en-GB" smtClean="0"/>
              <a:t>3</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tif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tiff"/><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tif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tif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tif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tif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tif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tiff"/><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tiff"/><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tiff"/><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tiff"/><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tiff"/><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long title)">
    <p:spTree>
      <p:nvGrpSpPr>
        <p:cNvPr id="1" name=""/>
        <p:cNvGrpSpPr/>
        <p:nvPr/>
      </p:nvGrpSpPr>
      <p:grpSpPr>
        <a:xfrm>
          <a:off x="0" y="0"/>
          <a:ext cx="0" cy="0"/>
          <a:chOff x="0" y="0"/>
          <a:chExt cx="0" cy="0"/>
        </a:xfrm>
      </p:grpSpPr>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34" name="Rectangle 33"/>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28" name="Group 21"/>
          <p:cNvGrpSpPr/>
          <p:nvPr/>
        </p:nvGrpSpPr>
        <p:grpSpPr>
          <a:xfrm>
            <a:off x="-1476672" y="567561"/>
            <a:ext cx="1368152" cy="2433542"/>
            <a:chOff x="-1836712" y="2937191"/>
            <a:chExt cx="1368152" cy="2433541"/>
          </a:xfrm>
        </p:grpSpPr>
        <p:pic>
          <p:nvPicPr>
            <p:cNvPr id="35" name="Picture 34"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6" name="TextBox 35"/>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37" name="Picture 36"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pic>
        <p:nvPicPr>
          <p:cNvPr id="13" name="图片 12"/>
          <p:cNvPicPr>
            <a:picLocks noChangeAspect="1"/>
          </p:cNvPicPr>
          <p:nvPr userDrawn="1"/>
        </p:nvPicPr>
        <p:blipFill>
          <a:blip r:embed="rId4"/>
          <a:stretch>
            <a:fillRect/>
          </a:stretch>
        </p:blipFill>
        <p:spPr>
          <a:xfrm>
            <a:off x="7927502" y="4638970"/>
            <a:ext cx="906914" cy="264624"/>
          </a:xfrm>
          <a:prstGeom prst="rect">
            <a:avLst/>
          </a:prstGeom>
        </p:spPr>
      </p:pic>
    </p:spTree>
  </p:cSld>
  <p:clrMapOvr>
    <a:masterClrMapping/>
  </p:clrMapOvr>
  <p:transition>
    <p:fade thruBlk="1"/>
  </p:transition>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9" name="Rectangle 28"/>
          <p:cNvSpPr/>
          <p:nvPr/>
        </p:nvSpPr>
        <p:spPr>
          <a:xfrm>
            <a:off x="270001" y="252000"/>
            <a:ext cx="8623175" cy="4248000"/>
          </a:xfrm>
          <a:prstGeom prst="rect">
            <a:avLst/>
          </a:prstGeom>
          <a:solidFill>
            <a:schemeClr val="bg1">
              <a:alpha val="90000"/>
            </a:schemeClr>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6881B91E-02E0-43FD-A179-9CE9884EBAB2}"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30" name="Rectangle 29"/>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26" name="Group 21"/>
          <p:cNvGrpSpPr/>
          <p:nvPr/>
        </p:nvGrpSpPr>
        <p:grpSpPr>
          <a:xfrm>
            <a:off x="-1476672" y="567561"/>
            <a:ext cx="1368152" cy="2433542"/>
            <a:chOff x="-1836712" y="2937191"/>
            <a:chExt cx="1368152" cy="2433541"/>
          </a:xfrm>
        </p:grpSpPr>
        <p:pic>
          <p:nvPicPr>
            <p:cNvPr id="28" name="Picture 27"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33" name="Picture 32"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grpSp>
        <p:nvGrpSpPr>
          <p:cNvPr id="38" name="Group 37"/>
          <p:cNvGrpSpPr/>
          <p:nvPr/>
        </p:nvGrpSpPr>
        <p:grpSpPr>
          <a:xfrm>
            <a:off x="9252520" y="1207671"/>
            <a:ext cx="1872208" cy="3071959"/>
            <a:chOff x="6195941" y="562596"/>
            <a:chExt cx="1872208" cy="3071959"/>
          </a:xfrm>
        </p:grpSpPr>
        <p:grpSp>
          <p:nvGrpSpPr>
            <p:cNvPr id="39" name="Group 113"/>
            <p:cNvGrpSpPr/>
            <p:nvPr/>
          </p:nvGrpSpPr>
          <p:grpSpPr>
            <a:xfrm>
              <a:off x="6195941" y="832626"/>
              <a:ext cx="1872208" cy="2801929"/>
              <a:chOff x="-1872716" y="660661"/>
              <a:chExt cx="1872208" cy="2101449"/>
            </a:xfrm>
          </p:grpSpPr>
          <p:sp>
            <p:nvSpPr>
              <p:cNvPr id="43" name="TextBox 42"/>
              <p:cNvSpPr txBox="1"/>
              <p:nvPr/>
            </p:nvSpPr>
            <p:spPr>
              <a:xfrm>
                <a:off x="-1872716" y="984698"/>
                <a:ext cx="1872208" cy="1777412"/>
              </a:xfrm>
              <a:prstGeom prst="rect">
                <a:avLst/>
              </a:prstGeom>
              <a:noFill/>
            </p:spPr>
            <p:txBody>
              <a:bodyPr wrap="square" lIns="0" tIns="0" rIns="0" bIns="0" rtlCol="0">
                <a:spAutoFit/>
              </a:bodyPr>
              <a:lstStyle/>
              <a:p>
                <a:r>
                  <a:rPr lang="en-GB" sz="1100" b="1" dirty="0">
                    <a:solidFill>
                      <a:srgbClr val="000000"/>
                    </a:solidFill>
                  </a:rPr>
                  <a:t>Text Styles</a:t>
                </a:r>
              </a:p>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blue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44" name="Picture 43"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40" name="Group 120"/>
            <p:cNvGrpSpPr/>
            <p:nvPr/>
          </p:nvGrpSpPr>
          <p:grpSpPr>
            <a:xfrm>
              <a:off x="6303954" y="562596"/>
              <a:ext cx="540060" cy="540060"/>
              <a:chOff x="6303954" y="562596"/>
              <a:chExt cx="540060" cy="540060"/>
            </a:xfrm>
          </p:grpSpPr>
          <p:sp>
            <p:nvSpPr>
              <p:cNvPr id="41" name="Donut 4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2" name="Picture 41"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cxnSp>
        <p:nvCxnSpPr>
          <p:cNvPr id="25" name="Straight Connector 24"/>
          <p:cNvCxnSpPr/>
          <p:nvPr userDrawn="1"/>
        </p:nvCxnSpPr>
        <p:spPr>
          <a:xfrm>
            <a:off x="270000" y="648000"/>
            <a:ext cx="8604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8"/>
          <p:cNvCxnSpPr/>
          <p:nvPr userDrawn="1"/>
        </p:nvCxnSpPr>
        <p:spPr>
          <a:xfrm>
            <a:off x="270000" y="4538280"/>
            <a:ext cx="8604000" cy="0"/>
          </a:xfrm>
          <a:prstGeom prst="line">
            <a:avLst/>
          </a:prstGeom>
          <a:ln w="6350">
            <a:solidFill>
              <a:srgbClr val="AAABAD"/>
            </a:solidFill>
          </a:ln>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userDrawn="1"/>
        </p:nvPicPr>
        <p:blipFill>
          <a:blip r:embed="rId5"/>
          <a:stretch>
            <a:fillRect/>
          </a:stretch>
        </p:blipFill>
        <p:spPr>
          <a:xfrm>
            <a:off x="7927502" y="4638970"/>
            <a:ext cx="906914" cy="2646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long title)">
    <p:spTree>
      <p:nvGrpSpPr>
        <p:cNvPr id="1" name=""/>
        <p:cNvGrpSpPr/>
        <p:nvPr/>
      </p:nvGrpSpPr>
      <p:grpSpPr>
        <a:xfrm>
          <a:off x="0" y="0"/>
          <a:ext cx="0" cy="0"/>
          <a:chOff x="0" y="0"/>
          <a:chExt cx="0" cy="0"/>
        </a:xfrm>
      </p:grpSpPr>
      <p:sp>
        <p:nvSpPr>
          <p:cNvPr id="46" name="Rectangle 45"/>
          <p:cNvSpPr/>
          <p:nvPr/>
        </p:nvSpPr>
        <p:spPr>
          <a:xfrm>
            <a:off x="0" y="0"/>
            <a:ext cx="9144000" cy="51435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25" name="Rectangle 24" hidden="1"/>
          <p:cNvSpPr/>
          <p:nvPr/>
        </p:nvSpPr>
        <p:spPr>
          <a:xfrm rot="5400000" flipV="1">
            <a:off x="2663789" y="-1748726"/>
            <a:ext cx="3816425" cy="8640960"/>
          </a:xfrm>
          <a:prstGeom prst="rect">
            <a:avLst/>
          </a:prstGeom>
          <a:gradFill flip="none" rotWithShape="1">
            <a:gsLst>
              <a:gs pos="6000">
                <a:schemeClr val="bg1">
                  <a:alpha val="0"/>
                </a:schemeClr>
              </a:gs>
              <a:gs pos="62000">
                <a:schemeClr val="bg1">
                  <a:alpha val="81000"/>
                </a:schemeClr>
              </a:gs>
              <a:gs pos="62000">
                <a:schemeClr val="bg1">
                  <a:alpha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grpSp>
        <p:nvGrpSpPr>
          <p:cNvPr id="6" name="Group 11"/>
          <p:cNvGrpSpPr/>
          <p:nvPr/>
        </p:nvGrpSpPr>
        <p:grpSpPr>
          <a:xfrm>
            <a:off x="4410000" y="1759079"/>
            <a:ext cx="162000" cy="823500"/>
            <a:chOff x="3995954" y="1560289"/>
            <a:chExt cx="216000" cy="1098000"/>
          </a:xfrm>
          <a:solidFill>
            <a:srgbClr val="00B0F0"/>
          </a:solidFill>
        </p:grpSpPr>
        <p:sp>
          <p:nvSpPr>
            <p:cNvPr id="14" name="Rectangle 13"/>
            <p:cNvSpPr/>
            <p:nvPr/>
          </p:nvSpPr>
          <p:spPr>
            <a:xfrm>
              <a:off x="3995954" y="1560289"/>
              <a:ext cx="76200" cy="109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995954" y="1560289"/>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995954" y="2582089"/>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2"/>
          <p:cNvGrpSpPr/>
          <p:nvPr/>
        </p:nvGrpSpPr>
        <p:grpSpPr>
          <a:xfrm>
            <a:off x="4572000" y="1759079"/>
            <a:ext cx="162000" cy="823500"/>
            <a:chOff x="7980045" y="1561387"/>
            <a:chExt cx="216000" cy="1098000"/>
          </a:xfrm>
          <a:solidFill>
            <a:srgbClr val="00B0F0"/>
          </a:solidFill>
        </p:grpSpPr>
        <p:sp>
          <p:nvSpPr>
            <p:cNvPr id="18" name="Rectangle 17"/>
            <p:cNvSpPr/>
            <p:nvPr/>
          </p:nvSpPr>
          <p:spPr>
            <a:xfrm flipH="1">
              <a:off x="8119845" y="1561387"/>
              <a:ext cx="76200" cy="109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flipH="1">
              <a:off x="7980045" y="15613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flipH="1">
              <a:off x="7980045" y="25831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itle 10"/>
          <p:cNvSpPr>
            <a:spLocks noGrp="1"/>
          </p:cNvSpPr>
          <p:nvPr>
            <p:ph type="title" hasCustomPrompt="1"/>
          </p:nvPr>
        </p:nvSpPr>
        <p:spPr>
          <a:xfrm>
            <a:off x="936002" y="1867091"/>
            <a:ext cx="7271767" cy="594000"/>
          </a:xfrm>
        </p:spPr>
        <p:txBody>
          <a:bodyPr anchor="ctr">
            <a:normAutofit/>
          </a:bodyPr>
          <a:lstStyle>
            <a:lvl1pPr algn="ctr">
              <a:defRPr sz="2800" b="1" baseline="0">
                <a:solidFill>
                  <a:schemeClr val="tx1"/>
                </a:solidFill>
                <a:latin typeface="+mj-lt"/>
              </a:defRPr>
            </a:lvl1pPr>
          </a:lstStyle>
          <a:p>
            <a:r>
              <a:rPr lang="en-US" dirty="0"/>
              <a:t>Repeat presentation title here</a:t>
            </a:r>
            <a:endParaRPr lang="en-GB" dirty="0"/>
          </a:p>
        </p:txBody>
      </p:sp>
      <p:sp>
        <p:nvSpPr>
          <p:cNvPr id="34" name="Rectangle 33"/>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35" name="Group 21"/>
          <p:cNvGrpSpPr/>
          <p:nvPr/>
        </p:nvGrpSpPr>
        <p:grpSpPr>
          <a:xfrm>
            <a:off x="-1476672" y="567561"/>
            <a:ext cx="1368152" cy="2433542"/>
            <a:chOff x="-1836712" y="2937191"/>
            <a:chExt cx="1368152" cy="2433541"/>
          </a:xfrm>
        </p:grpSpPr>
        <p:pic>
          <p:nvPicPr>
            <p:cNvPr id="36" name="Picture 35"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7" name="TextBox 36"/>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38" name="Picture 37"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pic>
        <p:nvPicPr>
          <p:cNvPr id="30" name="图片 29"/>
          <p:cNvPicPr>
            <a:picLocks noChangeAspect="1"/>
          </p:cNvPicPr>
          <p:nvPr userDrawn="1"/>
        </p:nvPicPr>
        <p:blipFill>
          <a:blip r:embed="rId4"/>
          <a:stretch>
            <a:fillRect/>
          </a:stretch>
        </p:blipFill>
        <p:spPr>
          <a:xfrm>
            <a:off x="7927502" y="4638970"/>
            <a:ext cx="906914" cy="264624"/>
          </a:xfrm>
          <a:prstGeom prst="rect">
            <a:avLst/>
          </a:prstGeom>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73171" y="3175360"/>
            <a:ext cx="1234173" cy="36011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63" presetClass="path" presetSubtype="0" accel="50000" decel="50000" fill="hold" nodeType="withEffect">
                                  <p:stCondLst>
                                    <p:cond delay="500"/>
                                  </p:stCondLst>
                                  <p:childTnLst>
                                    <p:animMotion origin="layout" path="M -4.16667E-6 -4.61894E-6 L 0.40851 -4.61894E-6 " pathEditMode="relative" rAng="0" ptsTypes="AA">
                                      <p:cBhvr>
                                        <p:cTn id="24" dur="1000" fill="hold"/>
                                        <p:tgtEl>
                                          <p:spTgt spid="12"/>
                                        </p:tgtEl>
                                        <p:attrNameLst>
                                          <p:attrName>ppt_x</p:attrName>
                                          <p:attrName>ppt_y</p:attrName>
                                        </p:attrNameLst>
                                      </p:cBhvr>
                                      <p:rCtr x="204" y="0"/>
                                    </p:animMotion>
                                  </p:childTnLst>
                                </p:cTn>
                              </p:par>
                              <p:par>
                                <p:cTn id="25" presetID="35" presetClass="path" presetSubtype="0" accel="50000" decel="50000" fill="hold" nodeType="withEffect">
                                  <p:stCondLst>
                                    <p:cond delay="500"/>
                                  </p:stCondLst>
                                  <p:childTnLst>
                                    <p:animMotion origin="layout" path="M 4.16667E-6 1.21334E-6 L -0.40851 1.21334E-6 " pathEditMode="relative" rAng="0" ptsTypes="AA">
                                      <p:cBhvr>
                                        <p:cTn id="26" dur="1000" fill="hold"/>
                                        <p:tgtEl>
                                          <p:spTgt spid="6"/>
                                        </p:tgtEl>
                                        <p:attrNameLst>
                                          <p:attrName>ppt_x</p:attrName>
                                          <p:attrName>ppt_y</p:attrName>
                                        </p:attrNameLst>
                                      </p:cBhvr>
                                      <p:rCtr x="-204" y="0"/>
                                    </p:animMotion>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5" grpId="0" animBg="1"/>
      <p:bldP spid="11" grpId="0"/>
    </p:bldLst>
  </p:timing>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medium title)">
    <p:spTree>
      <p:nvGrpSpPr>
        <p:cNvPr id="1" name=""/>
        <p:cNvGrpSpPr/>
        <p:nvPr/>
      </p:nvGrpSpPr>
      <p:grpSpPr>
        <a:xfrm>
          <a:off x="0" y="0"/>
          <a:ext cx="0" cy="0"/>
          <a:chOff x="0" y="0"/>
          <a:chExt cx="0" cy="0"/>
        </a:xfrm>
      </p:grpSpPr>
      <p:sp>
        <p:nvSpPr>
          <p:cNvPr id="46" name="Rectangle 45"/>
          <p:cNvSpPr/>
          <p:nvPr/>
        </p:nvSpPr>
        <p:spPr>
          <a:xfrm>
            <a:off x="0" y="0"/>
            <a:ext cx="9144000" cy="51435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25" name="Rectangle 24" hidden="1"/>
          <p:cNvSpPr/>
          <p:nvPr/>
        </p:nvSpPr>
        <p:spPr>
          <a:xfrm rot="5400000" flipV="1">
            <a:off x="2663789" y="-1748726"/>
            <a:ext cx="3816425" cy="8640960"/>
          </a:xfrm>
          <a:prstGeom prst="rect">
            <a:avLst/>
          </a:prstGeom>
          <a:gradFill flip="none" rotWithShape="1">
            <a:gsLst>
              <a:gs pos="6000">
                <a:schemeClr val="bg1">
                  <a:alpha val="0"/>
                </a:schemeClr>
              </a:gs>
              <a:gs pos="62000">
                <a:schemeClr val="bg1">
                  <a:alpha val="81000"/>
                </a:schemeClr>
              </a:gs>
              <a:gs pos="62000">
                <a:schemeClr val="bg1">
                  <a:alpha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11" name="Title 10"/>
          <p:cNvSpPr>
            <a:spLocks noGrp="1"/>
          </p:cNvSpPr>
          <p:nvPr>
            <p:ph type="title" hasCustomPrompt="1"/>
          </p:nvPr>
        </p:nvSpPr>
        <p:spPr>
          <a:xfrm>
            <a:off x="2411760" y="1867091"/>
            <a:ext cx="4320000" cy="594000"/>
          </a:xfrm>
        </p:spPr>
        <p:txBody>
          <a:bodyPr anchor="ctr">
            <a:normAutofit/>
          </a:bodyPr>
          <a:lstStyle>
            <a:lvl1pPr algn="ctr">
              <a:defRPr sz="2800" b="1" baseline="0">
                <a:solidFill>
                  <a:schemeClr val="tx1"/>
                </a:solidFill>
                <a:latin typeface="+mj-lt"/>
              </a:defRPr>
            </a:lvl1pPr>
          </a:lstStyle>
          <a:p>
            <a:r>
              <a:rPr lang="en-US" dirty="0"/>
              <a:t>Medium presentation title</a:t>
            </a:r>
            <a:endParaRPr lang="en-GB" dirty="0"/>
          </a:p>
        </p:txBody>
      </p:sp>
      <p:sp>
        <p:nvSpPr>
          <p:cNvPr id="34" name="Rectangle 33"/>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13" name="Group 21"/>
          <p:cNvGrpSpPr/>
          <p:nvPr/>
        </p:nvGrpSpPr>
        <p:grpSpPr>
          <a:xfrm>
            <a:off x="-1476672" y="567561"/>
            <a:ext cx="1368152" cy="2433542"/>
            <a:chOff x="-1836712" y="2937191"/>
            <a:chExt cx="1368152" cy="2433541"/>
          </a:xfrm>
        </p:grpSpPr>
        <p:pic>
          <p:nvPicPr>
            <p:cNvPr id="36" name="Picture 35"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7" name="TextBox 36"/>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38" name="Picture 37"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grpSp>
        <p:nvGrpSpPr>
          <p:cNvPr id="30" name="Group 11"/>
          <p:cNvGrpSpPr/>
          <p:nvPr/>
        </p:nvGrpSpPr>
        <p:grpSpPr>
          <a:xfrm>
            <a:off x="4410000" y="1760400"/>
            <a:ext cx="162000" cy="823500"/>
            <a:chOff x="3995954" y="1560289"/>
            <a:chExt cx="216000" cy="1098000"/>
          </a:xfrm>
          <a:solidFill>
            <a:srgbClr val="00B0F0"/>
          </a:solidFill>
        </p:grpSpPr>
        <p:sp>
          <p:nvSpPr>
            <p:cNvPr id="31" name="Rectangle 30"/>
            <p:cNvSpPr/>
            <p:nvPr/>
          </p:nvSpPr>
          <p:spPr>
            <a:xfrm>
              <a:off x="3995954" y="1560289"/>
              <a:ext cx="76200" cy="109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3995954" y="1560289"/>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3995954" y="2582089"/>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12"/>
          <p:cNvGrpSpPr/>
          <p:nvPr/>
        </p:nvGrpSpPr>
        <p:grpSpPr>
          <a:xfrm>
            <a:off x="4572000" y="1760400"/>
            <a:ext cx="162000" cy="823500"/>
            <a:chOff x="7980045" y="1561387"/>
            <a:chExt cx="216000" cy="1098000"/>
          </a:xfrm>
          <a:solidFill>
            <a:srgbClr val="00B0F0"/>
          </a:solidFill>
        </p:grpSpPr>
        <p:sp>
          <p:nvSpPr>
            <p:cNvPr id="39" name="Rectangle 38"/>
            <p:cNvSpPr/>
            <p:nvPr/>
          </p:nvSpPr>
          <p:spPr>
            <a:xfrm flipH="1">
              <a:off x="8119845" y="1561387"/>
              <a:ext cx="76200" cy="109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flipH="1">
              <a:off x="7980045" y="15613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flipH="1">
              <a:off x="7980045" y="25831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2" name="图片 41"/>
          <p:cNvPicPr>
            <a:picLocks noChangeAspect="1"/>
          </p:cNvPicPr>
          <p:nvPr userDrawn="1"/>
        </p:nvPicPr>
        <p:blipFill>
          <a:blip r:embed="rId4"/>
          <a:stretch>
            <a:fillRect/>
          </a:stretch>
        </p:blipFill>
        <p:spPr>
          <a:xfrm>
            <a:off x="7927502" y="4638970"/>
            <a:ext cx="906914" cy="264624"/>
          </a:xfrm>
          <a:prstGeom prst="rect">
            <a:avLst/>
          </a:prstGeom>
        </p:spPr>
      </p:pic>
      <p:pic>
        <p:nvPicPr>
          <p:cNvPr id="29" name="图片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73171" y="3175360"/>
            <a:ext cx="1234173" cy="36011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par>
                                <p:cTn id="18" presetID="53" presetClass="entr" presetSubtype="16"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par>
                                <p:cTn id="23" presetID="63" presetClass="path" presetSubtype="0" accel="50000" decel="50000" fill="hold" nodeType="withEffect">
                                  <p:stCondLst>
                                    <p:cond delay="500"/>
                                  </p:stCondLst>
                                  <p:childTnLst>
                                    <p:animMotion origin="layout" path="M -4.16667E-6 -4.61894E-6 L 0.24705 -4.61894E-6 " pathEditMode="relative" rAng="0" ptsTypes="AA">
                                      <p:cBhvr>
                                        <p:cTn id="24" dur="1000" fill="hold"/>
                                        <p:tgtEl>
                                          <p:spTgt spid="35"/>
                                        </p:tgtEl>
                                        <p:attrNameLst>
                                          <p:attrName>ppt_x</p:attrName>
                                          <p:attrName>ppt_y</p:attrName>
                                        </p:attrNameLst>
                                      </p:cBhvr>
                                      <p:rCtr x="123" y="0"/>
                                    </p:animMotion>
                                  </p:childTnLst>
                                </p:cTn>
                              </p:par>
                              <p:par>
                                <p:cTn id="25" presetID="35" presetClass="path" presetSubtype="0" accel="50000" decel="50000" fill="hold" nodeType="withEffect">
                                  <p:stCondLst>
                                    <p:cond delay="500"/>
                                  </p:stCondLst>
                                  <p:childTnLst>
                                    <p:animMotion origin="layout" path="M 4.16667E-6 -4.61894E-6 L -0.24705 -4.61894E-6 " pathEditMode="relative" rAng="0" ptsTypes="AA">
                                      <p:cBhvr>
                                        <p:cTn id="26" dur="1000" fill="hold"/>
                                        <p:tgtEl>
                                          <p:spTgt spid="30"/>
                                        </p:tgtEl>
                                        <p:attrNameLst>
                                          <p:attrName>ppt_x</p:attrName>
                                          <p:attrName>ppt_y</p:attrName>
                                        </p:attrNameLst>
                                      </p:cBhvr>
                                      <p:rCtr x="-124" y="0"/>
                                    </p:animMotion>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25" grpId="0" animBg="1"/>
      <p:bldP spid="11" grpId="0"/>
    </p:bldLst>
  </p:timing>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d slide (short title)">
    <p:spTree>
      <p:nvGrpSpPr>
        <p:cNvPr id="1" name=""/>
        <p:cNvGrpSpPr/>
        <p:nvPr/>
      </p:nvGrpSpPr>
      <p:grpSpPr>
        <a:xfrm>
          <a:off x="0" y="0"/>
          <a:ext cx="0" cy="0"/>
          <a:chOff x="0" y="0"/>
          <a:chExt cx="0" cy="0"/>
        </a:xfrm>
      </p:grpSpPr>
      <p:sp>
        <p:nvSpPr>
          <p:cNvPr id="46" name="Rectangle 45"/>
          <p:cNvSpPr/>
          <p:nvPr/>
        </p:nvSpPr>
        <p:spPr>
          <a:xfrm>
            <a:off x="0" y="0"/>
            <a:ext cx="9144000" cy="51435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25" name="Rectangle 24" hidden="1"/>
          <p:cNvSpPr/>
          <p:nvPr/>
        </p:nvSpPr>
        <p:spPr>
          <a:xfrm rot="5400000" flipV="1">
            <a:off x="2663789" y="-1748726"/>
            <a:ext cx="3816425" cy="8640960"/>
          </a:xfrm>
          <a:prstGeom prst="rect">
            <a:avLst/>
          </a:prstGeom>
          <a:gradFill flip="none" rotWithShape="1">
            <a:gsLst>
              <a:gs pos="6000">
                <a:schemeClr val="bg1">
                  <a:alpha val="0"/>
                </a:schemeClr>
              </a:gs>
              <a:gs pos="62000">
                <a:schemeClr val="bg1">
                  <a:alpha val="81000"/>
                </a:schemeClr>
              </a:gs>
              <a:gs pos="62000">
                <a:schemeClr val="bg1">
                  <a:alpha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11" name="Title 10"/>
          <p:cNvSpPr>
            <a:spLocks noGrp="1"/>
          </p:cNvSpPr>
          <p:nvPr>
            <p:ph type="title" hasCustomPrompt="1"/>
          </p:nvPr>
        </p:nvSpPr>
        <p:spPr>
          <a:xfrm>
            <a:off x="3780088" y="1867091"/>
            <a:ext cx="1584000" cy="594000"/>
          </a:xfrm>
        </p:spPr>
        <p:txBody>
          <a:bodyPr anchor="ctr">
            <a:normAutofit/>
          </a:bodyPr>
          <a:lstStyle>
            <a:lvl1pPr algn="ctr">
              <a:defRPr sz="2800" b="1" baseline="0">
                <a:solidFill>
                  <a:schemeClr val="tx1"/>
                </a:solidFill>
                <a:latin typeface="+mj-lt"/>
              </a:defRPr>
            </a:lvl1pPr>
          </a:lstStyle>
          <a:p>
            <a:r>
              <a:rPr lang="en-US" dirty="0"/>
              <a:t>Tiny title</a:t>
            </a:r>
            <a:endParaRPr lang="en-GB" dirty="0"/>
          </a:p>
        </p:txBody>
      </p:sp>
      <p:sp>
        <p:nvSpPr>
          <p:cNvPr id="34" name="Rectangle 33"/>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6" name="Group 21"/>
          <p:cNvGrpSpPr/>
          <p:nvPr/>
        </p:nvGrpSpPr>
        <p:grpSpPr>
          <a:xfrm>
            <a:off x="-1476672" y="567561"/>
            <a:ext cx="1368152" cy="2433542"/>
            <a:chOff x="-1836712" y="2937191"/>
            <a:chExt cx="1368152" cy="2433541"/>
          </a:xfrm>
        </p:grpSpPr>
        <p:pic>
          <p:nvPicPr>
            <p:cNvPr id="36" name="Picture 35"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7" name="TextBox 36"/>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38" name="Picture 37"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grpSp>
        <p:nvGrpSpPr>
          <p:cNvPr id="30" name="Group 11"/>
          <p:cNvGrpSpPr/>
          <p:nvPr/>
        </p:nvGrpSpPr>
        <p:grpSpPr>
          <a:xfrm>
            <a:off x="4410000" y="1760400"/>
            <a:ext cx="162000" cy="823500"/>
            <a:chOff x="3995954" y="1560289"/>
            <a:chExt cx="216000" cy="1098000"/>
          </a:xfrm>
          <a:solidFill>
            <a:srgbClr val="00B0F0"/>
          </a:solidFill>
        </p:grpSpPr>
        <p:sp>
          <p:nvSpPr>
            <p:cNvPr id="35" name="Rectangle 34"/>
            <p:cNvSpPr/>
            <p:nvPr/>
          </p:nvSpPr>
          <p:spPr>
            <a:xfrm>
              <a:off x="3995954" y="1560289"/>
              <a:ext cx="76200" cy="109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3995954" y="1560289"/>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3995954" y="2582089"/>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12"/>
          <p:cNvGrpSpPr/>
          <p:nvPr/>
        </p:nvGrpSpPr>
        <p:grpSpPr>
          <a:xfrm>
            <a:off x="4572000" y="1760400"/>
            <a:ext cx="162000" cy="823500"/>
            <a:chOff x="7980045" y="1561387"/>
            <a:chExt cx="216000" cy="1098000"/>
          </a:xfrm>
          <a:solidFill>
            <a:srgbClr val="00B0F0"/>
          </a:solidFill>
        </p:grpSpPr>
        <p:sp>
          <p:nvSpPr>
            <p:cNvPr id="45" name="Rectangle 44"/>
            <p:cNvSpPr/>
            <p:nvPr/>
          </p:nvSpPr>
          <p:spPr>
            <a:xfrm flipH="1">
              <a:off x="8119845" y="1561387"/>
              <a:ext cx="76200" cy="109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flipH="1">
              <a:off x="7980045" y="15613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flipH="1">
              <a:off x="7980045" y="25831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图片 30"/>
          <p:cNvPicPr>
            <a:picLocks noChangeAspect="1"/>
          </p:cNvPicPr>
          <p:nvPr userDrawn="1"/>
        </p:nvPicPr>
        <p:blipFill>
          <a:blip r:embed="rId4"/>
          <a:stretch>
            <a:fillRect/>
          </a:stretch>
        </p:blipFill>
        <p:spPr>
          <a:xfrm>
            <a:off x="7927502" y="4638970"/>
            <a:ext cx="906914" cy="264624"/>
          </a:xfrm>
          <a:prstGeom prst="rect">
            <a:avLst/>
          </a:prstGeom>
        </p:spPr>
      </p:pic>
      <p:pic>
        <p:nvPicPr>
          <p:cNvPr id="29" name="图片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73171" y="3175360"/>
            <a:ext cx="1234173" cy="36011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par>
                                <p:cTn id="18" presetID="53" presetClass="entr" presetSubtype="16"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animEffect transition="in" filter="fade">
                                      <p:cBhvr>
                                        <p:cTn id="22" dur="500"/>
                                        <p:tgtEl>
                                          <p:spTgt spid="44"/>
                                        </p:tgtEl>
                                      </p:cBhvr>
                                    </p:animEffect>
                                  </p:childTnLst>
                                </p:cTn>
                              </p:par>
                              <p:par>
                                <p:cTn id="23" presetID="63" presetClass="path" presetSubtype="0" accel="50000" decel="50000" fill="hold" nodeType="withEffect">
                                  <p:stCondLst>
                                    <p:cond delay="500"/>
                                  </p:stCondLst>
                                  <p:childTnLst>
                                    <p:animMotion origin="layout" path="M -4.16667E-6 -4.61894E-6 L 0.0974 -4.61894E-6 " pathEditMode="relative" rAng="0" ptsTypes="AA">
                                      <p:cBhvr>
                                        <p:cTn id="24" dur="1000" fill="hold"/>
                                        <p:tgtEl>
                                          <p:spTgt spid="44"/>
                                        </p:tgtEl>
                                        <p:attrNameLst>
                                          <p:attrName>ppt_x</p:attrName>
                                          <p:attrName>ppt_y</p:attrName>
                                        </p:attrNameLst>
                                      </p:cBhvr>
                                      <p:rCtr x="49" y="0"/>
                                    </p:animMotion>
                                  </p:childTnLst>
                                </p:cTn>
                              </p:par>
                              <p:par>
                                <p:cTn id="25" presetID="35" presetClass="path" presetSubtype="0" accel="50000" decel="50000" fill="hold" nodeType="withEffect">
                                  <p:stCondLst>
                                    <p:cond delay="500"/>
                                  </p:stCondLst>
                                  <p:childTnLst>
                                    <p:animMotion origin="layout" path="M 4.16667E-6 -4.61894E-6 L -0.0974 -4.61894E-6 " pathEditMode="relative" rAng="0" ptsTypes="AA">
                                      <p:cBhvr>
                                        <p:cTn id="26" dur="1000" fill="hold"/>
                                        <p:tgtEl>
                                          <p:spTgt spid="30"/>
                                        </p:tgtEl>
                                        <p:attrNameLst>
                                          <p:attrName>ppt_x</p:attrName>
                                          <p:attrName>ppt_y</p:attrName>
                                        </p:attrNameLst>
                                      </p:cBhvr>
                                      <p:rCtr x="-49" y="0"/>
                                    </p:animMotion>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5" grpId="0" animBg="1"/>
      <p:bldP spid="11" grpId="0"/>
    </p:bldLst>
  </p:timing>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BC45C6-94B5-430E-BE7C-CB8222DD6AC5}" type="datetime1">
              <a:rPr lang="zh-CN" altLang="en-US" smtClean="0"/>
              <a:t>2020/6/11</a:t>
            </a:fld>
            <a:endParaRPr lang="en-GB" dirty="0"/>
          </a:p>
        </p:txBody>
      </p:sp>
      <p:sp>
        <p:nvSpPr>
          <p:cNvPr id="5" name="Footer Placeholder 4"/>
          <p:cNvSpPr>
            <a:spLocks noGrp="1"/>
          </p:cNvSpPr>
          <p:nvPr>
            <p:ph type="ftr" sz="quarter" idx="11"/>
          </p:nvPr>
        </p:nvSpPr>
        <p:spPr/>
        <p:txBody>
          <a:bodyPr/>
          <a:lstStyle/>
          <a:p>
            <a:endParaRPr lang="en-GB" dirty="0">
              <a:solidFill>
                <a:srgbClr val="56565A">
                  <a:tint val="75000"/>
                </a:srgbClr>
              </a:solidFill>
            </a:endParaRPr>
          </a:p>
        </p:txBody>
      </p:sp>
      <p:sp>
        <p:nvSpPr>
          <p:cNvPr id="6" name="Slide Number Placeholder 5"/>
          <p:cNvSpPr>
            <a:spLocks noGrp="1"/>
          </p:cNvSpPr>
          <p:nvPr>
            <p:ph type="sldNum" sz="quarter" idx="12"/>
          </p:nvPr>
        </p:nvSpPr>
        <p:spPr/>
        <p:txBody>
          <a:bodyPr/>
          <a:lstStyle/>
          <a:p>
            <a:r>
              <a:rPr lang="en-GB" dirty="0">
                <a:solidFill>
                  <a:srgbClr val="56565A"/>
                </a:solidFill>
              </a:rPr>
              <a:t>Section Title  | </a:t>
            </a:r>
            <a:fld id="{5A63E2C4-4113-4D58-B883-0774ECFA90BF}" type="slidenum">
              <a:rPr lang="en-GB" dirty="0" smtClean="0">
                <a:solidFill>
                  <a:srgbClr val="56565A"/>
                </a:solidFill>
              </a:rPr>
              <a:t>‹#›</a:t>
            </a:fld>
            <a:endParaRPr lang="en-GB" dirty="0">
              <a:solidFill>
                <a:srgbClr val="56565A"/>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harts">
    <p:spTree>
      <p:nvGrpSpPr>
        <p:cNvPr id="1" name=""/>
        <p:cNvGrpSpPr/>
        <p:nvPr/>
      </p:nvGrpSpPr>
      <p:grpSpPr>
        <a:xfrm>
          <a:off x="0" y="0"/>
          <a:ext cx="0" cy="0"/>
          <a:chOff x="0" y="0"/>
          <a:chExt cx="0" cy="0"/>
        </a:xfrm>
      </p:grpSpPr>
      <p:sp>
        <p:nvSpPr>
          <p:cNvPr id="2" name="Title 1"/>
          <p:cNvSpPr>
            <a:spLocks noGrp="1"/>
          </p:cNvSpPr>
          <p:nvPr>
            <p:ph type="title"/>
          </p:nvPr>
        </p:nvSpPr>
        <p:spPr>
          <a:xfrm>
            <a:off x="270000" y="270000"/>
            <a:ext cx="8604900" cy="378000"/>
          </a:xfrm>
        </p:spPr>
        <p:txBody>
          <a:bodyPr/>
          <a:lstStyle>
            <a:lvl1pPr>
              <a:defRPr>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103750-049C-4C89-A31E-BEE7D3B9857C}"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dirty="0">
                <a:solidFill>
                  <a:srgbClr val="56565A"/>
                </a:solidFill>
              </a:rPr>
              <a:t>Section Title  | </a:t>
            </a:r>
            <a:fld id="{5A63E2C4-4113-4D58-B883-0774ECFA90BF}" type="slidenum">
              <a:rPr lang="en-GB" dirty="0" smtClean="0">
                <a:solidFill>
                  <a:srgbClr val="56565A"/>
                </a:solidFill>
              </a:rPr>
              <a:t>‹#›</a:t>
            </a:fld>
            <a:endParaRPr lang="en-GB" dirty="0">
              <a:solidFill>
                <a:srgbClr val="56565A"/>
              </a:solidFill>
            </a:endParaRPr>
          </a:p>
        </p:txBody>
      </p:sp>
      <p:sp>
        <p:nvSpPr>
          <p:cNvPr id="10" name="Content Placeholder 9"/>
          <p:cNvSpPr>
            <a:spLocks noGrp="1"/>
          </p:cNvSpPr>
          <p:nvPr>
            <p:ph sz="quarter" idx="13"/>
          </p:nvPr>
        </p:nvSpPr>
        <p:spPr>
          <a:xfrm>
            <a:off x="270272" y="810000"/>
            <a:ext cx="6750000" cy="324000"/>
          </a:xfrm>
        </p:spPr>
        <p:txBody>
          <a:bodyPr/>
          <a:lstStyle>
            <a:lvl1pPr>
              <a:lnSpc>
                <a:spcPts val="2100"/>
              </a:lnSpc>
              <a:spcBef>
                <a:spcPts val="2100"/>
              </a:spcBef>
              <a:defRPr sz="2000"/>
            </a:lvl1pPr>
          </a:lstStyle>
          <a:p>
            <a:pPr lvl="0"/>
            <a:r>
              <a:rPr lang="en-US"/>
              <a:t>Click to edit Master text styles</a:t>
            </a:r>
          </a:p>
        </p:txBody>
      </p:sp>
      <p:sp>
        <p:nvSpPr>
          <p:cNvPr id="12" name="Content Placeholder 11"/>
          <p:cNvSpPr>
            <a:spLocks noGrp="1"/>
          </p:cNvSpPr>
          <p:nvPr>
            <p:ph sz="quarter" idx="14"/>
          </p:nvPr>
        </p:nvSpPr>
        <p:spPr>
          <a:xfrm>
            <a:off x="270272" y="1133999"/>
            <a:ext cx="3051000" cy="3240000"/>
          </a:xfrm>
        </p:spPr>
        <p:txBody>
          <a:bodyPr/>
          <a:lstStyle>
            <a:lvl2pPr>
              <a:defRPr>
                <a:solidFill>
                  <a:schemeClr val="bg1"/>
                </a:solidFill>
              </a:defRPr>
            </a:lvl2pPr>
            <a:lvl3pPr>
              <a:buClr>
                <a:schemeClr val="bg1"/>
              </a:buClr>
              <a:defRPr/>
            </a:lvl3pPr>
            <a:lvl4pPr>
              <a:buClr>
                <a:schemeClr val="bg1"/>
              </a:buClr>
              <a:defRPr/>
            </a:lvl4pPr>
            <a:lvl5pPr>
              <a:defRPr/>
            </a:lvl5pPr>
            <a:lvl6pPr>
              <a:lnSpc>
                <a:spcPts val="1100"/>
              </a:lnSpc>
              <a:spcBef>
                <a:spcPts val="600"/>
              </a:spcBef>
              <a:defRPr sz="9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14" name="Content Placeholder 13"/>
          <p:cNvSpPr>
            <a:spLocks noGrp="1"/>
          </p:cNvSpPr>
          <p:nvPr>
            <p:ph sz="quarter" idx="15"/>
          </p:nvPr>
        </p:nvSpPr>
        <p:spPr>
          <a:xfrm>
            <a:off x="3888000" y="1133477"/>
            <a:ext cx="3051000" cy="3240881"/>
          </a:xfrm>
        </p:spPr>
        <p:txBody>
          <a:bodyPr/>
          <a:lstStyle>
            <a:lvl2pPr>
              <a:defRPr>
                <a:solidFill>
                  <a:schemeClr val="bg1"/>
                </a:solidFill>
              </a:defRPr>
            </a:lvl2pPr>
            <a:lvl3pPr>
              <a:buClr>
                <a:schemeClr val="bg1"/>
              </a:buClr>
              <a:defRPr/>
            </a:lvl3pPr>
            <a:lvl4pPr>
              <a:buClr>
                <a:schemeClr val="bg1"/>
              </a:buClr>
              <a:defRPr/>
            </a:lvl4pPr>
            <a:lvl5pPr>
              <a:defRPr/>
            </a:lvl5pPr>
            <a:lvl6pPr>
              <a:lnSpc>
                <a:spcPts val="1100"/>
              </a:lnSpc>
              <a:spcBef>
                <a:spcPts val="600"/>
              </a:spcBef>
              <a:defRPr sz="9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cxnSp>
        <p:nvCxnSpPr>
          <p:cNvPr id="13" name="Straight Connector 12"/>
          <p:cNvCxnSpPr/>
          <p:nvPr userDrawn="1"/>
        </p:nvCxnSpPr>
        <p:spPr>
          <a:xfrm>
            <a:off x="270000" y="648000"/>
            <a:ext cx="860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8"/>
          <p:cNvCxnSpPr/>
          <p:nvPr userDrawn="1"/>
        </p:nvCxnSpPr>
        <p:spPr>
          <a:xfrm>
            <a:off x="270000" y="4538280"/>
            <a:ext cx="8604000" cy="0"/>
          </a:xfrm>
          <a:prstGeom prst="line">
            <a:avLst/>
          </a:prstGeom>
          <a:ln w="6350">
            <a:solidFill>
              <a:srgbClr val="AAAB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C5387A-A35A-4CE9-A19E-A8F3327F4C40}"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dirty="0">
                <a:solidFill>
                  <a:srgbClr val="56565A"/>
                </a:solidFill>
              </a:rPr>
              <a:t> </a:t>
            </a:r>
            <a:fld id="{5A63E2C4-4113-4D58-B883-0774ECFA90BF}" type="slidenum">
              <a:rPr lang="en-GB" dirty="0" smtClean="0">
                <a:solidFill>
                  <a:srgbClr val="56565A"/>
                </a:solidFill>
              </a:rPr>
              <a:t>‹#›</a:t>
            </a:fld>
            <a:endParaRPr lang="en-GB" dirty="0">
              <a:solidFill>
                <a:srgbClr val="56565A"/>
              </a:solidFill>
            </a:endParaRPr>
          </a:p>
        </p:txBody>
      </p:sp>
      <p:cxnSp>
        <p:nvCxnSpPr>
          <p:cNvPr id="9" name="Straight Connector 8"/>
          <p:cNvCxnSpPr/>
          <p:nvPr userDrawn="1"/>
        </p:nvCxnSpPr>
        <p:spPr>
          <a:xfrm>
            <a:off x="270000" y="648000"/>
            <a:ext cx="860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8"/>
          <p:cNvCxnSpPr/>
          <p:nvPr userDrawn="1"/>
        </p:nvCxnSpPr>
        <p:spPr>
          <a:xfrm>
            <a:off x="270000" y="4538280"/>
            <a:ext cx="8604000" cy="0"/>
          </a:xfrm>
          <a:prstGeom prst="line">
            <a:avLst/>
          </a:prstGeom>
          <a:ln w="6350">
            <a:solidFill>
              <a:srgbClr val="AAAB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3714750"/>
            <a:ext cx="9147765" cy="1434066"/>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7AEC2A6B-5F72-47E5-A644-FCA79C32829B}" type="datetime1">
              <a:rPr lang="zh-CN" altLang="en-US" smtClean="0"/>
              <a:t>2020/6/11</a:t>
            </a:fld>
            <a:endParaRPr lang="en-GB" dirty="0"/>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r>
              <a:rPr lang="en-GB" smtClean="0"/>
              <a:t> </a:t>
            </a:r>
            <a:fld id="{5A63E2C4-4113-4D58-B883-0774ECFA90BF}" type="slidenum">
              <a:rPr lang="en-GB" smtClean="0"/>
              <a:t>‹#›</a:t>
            </a:fld>
            <a:endParaRPr lang="en-GB" dirty="0"/>
          </a:p>
        </p:txBody>
      </p:sp>
    </p:spTree>
  </p:cSld>
  <p:clrMapOvr>
    <a:masterClrMapping/>
  </p:clrMapOvr>
  <p:timing>
    <p:tnLst>
      <p:par>
        <p:cTn id="1" dur="indefinite" restart="never" nodeType="tmRoot"/>
      </p:par>
    </p:tnLst>
  </p:timing>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7AEC2A6B-5F72-47E5-A644-FCA79C32829B}" type="datetime1">
              <a:rPr lang="zh-CN" altLang="en-US" smtClean="0"/>
              <a:t>2020/6/11</a:t>
            </a:fld>
            <a:endParaRPr lang="en-GB" dirty="0"/>
          </a:p>
        </p:txBody>
      </p:sp>
      <p:sp>
        <p:nvSpPr>
          <p:cNvPr id="5" name="页脚占位符 4"/>
          <p:cNvSpPr>
            <a:spLocks noGrp="1"/>
          </p:cNvSpPr>
          <p:nvPr>
            <p:ph type="ftr" sz="quarter" idx="11"/>
          </p:nvPr>
        </p:nvSpPr>
        <p:spPr/>
        <p:txBody>
          <a:bodyPr/>
          <a:lstStyle>
            <a:extLst/>
          </a:lstStyle>
          <a:p>
            <a:endParaRPr lang="en-GB" dirty="0"/>
          </a:p>
        </p:txBody>
      </p:sp>
      <p:sp>
        <p:nvSpPr>
          <p:cNvPr id="6" name="灯片编号占位符 5"/>
          <p:cNvSpPr>
            <a:spLocks noGrp="1"/>
          </p:cNvSpPr>
          <p:nvPr>
            <p:ph type="sldNum" sz="quarter" idx="12"/>
          </p:nvPr>
        </p:nvSpPr>
        <p:spPr/>
        <p:txBody>
          <a:bodyPr/>
          <a:lstStyle>
            <a:extLst/>
          </a:lstStyle>
          <a:p>
            <a:r>
              <a:rPr lang="en-GB" smtClean="0"/>
              <a:t> </a:t>
            </a:r>
            <a:fld id="{5A63E2C4-4113-4D58-B883-0774ECFA90BF}" type="slidenum">
              <a:rPr lang="en-GB" smtClean="0"/>
              <a:t>‹#›</a:t>
            </a:fld>
            <a:endParaRPr lang="en-GB" dirty="0"/>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timing>
    <p:tnLst>
      <p:par>
        <p:cTn id="1" dur="indefinite" restart="never" nodeType="tmRoot"/>
      </p:par>
    </p:tnLst>
  </p:timing>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7AEC2A6B-5F72-47E5-A644-FCA79C32829B}" type="datetime1">
              <a:rPr lang="zh-CN" altLang="en-US" smtClean="0"/>
              <a:t>2020/6/11</a:t>
            </a:fld>
            <a:endParaRPr lang="en-GB" dirty="0"/>
          </a:p>
        </p:txBody>
      </p:sp>
      <p:sp>
        <p:nvSpPr>
          <p:cNvPr id="5" name="页脚占位符 4"/>
          <p:cNvSpPr>
            <a:spLocks noGrp="1"/>
          </p:cNvSpPr>
          <p:nvPr>
            <p:ph type="ftr" sz="quarter" idx="11"/>
          </p:nvPr>
        </p:nvSpPr>
        <p:spPr/>
        <p:txBody>
          <a:bodyPr/>
          <a:lstStyle>
            <a:extLst/>
          </a:lstStyle>
          <a:p>
            <a:endParaRPr lang="en-GB" dirty="0"/>
          </a:p>
        </p:txBody>
      </p:sp>
      <p:sp>
        <p:nvSpPr>
          <p:cNvPr id="6" name="灯片编号占位符 5"/>
          <p:cNvSpPr>
            <a:spLocks noGrp="1"/>
          </p:cNvSpPr>
          <p:nvPr>
            <p:ph type="sldNum" sz="quarter" idx="12"/>
          </p:nvPr>
        </p:nvSpPr>
        <p:spPr/>
        <p:txBody>
          <a:bodyPr/>
          <a:lstStyle>
            <a:extLst/>
          </a:lstStyle>
          <a:p>
            <a:r>
              <a:rPr lang="en-GB" smtClean="0"/>
              <a:t> </a:t>
            </a:r>
            <a:fld id="{5A63E2C4-4113-4D58-B883-0774ECFA90BF}" type="slidenum">
              <a:rPr lang="en-GB" smtClean="0"/>
              <a:t>‹#›</a:t>
            </a:fld>
            <a:endParaRPr lang="en-GB" dirty="0"/>
          </a:p>
        </p:txBody>
      </p:sp>
      <p:sp>
        <p:nvSpPr>
          <p:cNvPr id="7" name="燕尾形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medium title)">
    <p:spTree>
      <p:nvGrpSpPr>
        <p:cNvPr id="1" name=""/>
        <p:cNvGrpSpPr/>
        <p:nvPr/>
      </p:nvGrpSpPr>
      <p:grpSpPr>
        <a:xfrm>
          <a:off x="0" y="0"/>
          <a:ext cx="0" cy="0"/>
          <a:chOff x="0" y="0"/>
          <a:chExt cx="0" cy="0"/>
        </a:xfrm>
      </p:grpSpPr>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34" name="Rectangle 33"/>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13" name="Group 21"/>
          <p:cNvGrpSpPr/>
          <p:nvPr/>
        </p:nvGrpSpPr>
        <p:grpSpPr>
          <a:xfrm>
            <a:off x="-1476672" y="567561"/>
            <a:ext cx="1368152" cy="2433542"/>
            <a:chOff x="-1836712" y="2937191"/>
            <a:chExt cx="1368152" cy="2433541"/>
          </a:xfrm>
        </p:grpSpPr>
        <p:pic>
          <p:nvPicPr>
            <p:cNvPr id="35" name="Picture 34"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6" name="TextBox 35"/>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37" name="Picture 36"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grpSp>
        <p:nvGrpSpPr>
          <p:cNvPr id="28" name="Group 11"/>
          <p:cNvGrpSpPr/>
          <p:nvPr userDrawn="1"/>
        </p:nvGrpSpPr>
        <p:grpSpPr>
          <a:xfrm>
            <a:off x="4410000" y="2469600"/>
            <a:ext cx="162000" cy="823500"/>
            <a:chOff x="3995954" y="1560289"/>
            <a:chExt cx="216000" cy="1098000"/>
          </a:xfrm>
          <a:solidFill>
            <a:schemeClr val="bg1"/>
          </a:solidFill>
        </p:grpSpPr>
        <p:sp>
          <p:nvSpPr>
            <p:cNvPr id="30" name="Rectangle 29"/>
            <p:cNvSpPr/>
            <p:nvPr/>
          </p:nvSpPr>
          <p:spPr>
            <a:xfrm>
              <a:off x="3995954" y="1560289"/>
              <a:ext cx="76200" cy="109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3995954" y="1560289"/>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3995954" y="2582089"/>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12"/>
          <p:cNvGrpSpPr/>
          <p:nvPr userDrawn="1"/>
        </p:nvGrpSpPr>
        <p:grpSpPr>
          <a:xfrm>
            <a:off x="4572000" y="2469600"/>
            <a:ext cx="162000" cy="823500"/>
            <a:chOff x="7980045" y="1561387"/>
            <a:chExt cx="216000" cy="1098000"/>
          </a:xfrm>
          <a:solidFill>
            <a:schemeClr val="bg1"/>
          </a:solidFill>
        </p:grpSpPr>
        <p:sp>
          <p:nvSpPr>
            <p:cNvPr id="38" name="Rectangle 37"/>
            <p:cNvSpPr/>
            <p:nvPr/>
          </p:nvSpPr>
          <p:spPr>
            <a:xfrm flipH="1">
              <a:off x="8119845" y="1561387"/>
              <a:ext cx="76200" cy="109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flipH="1">
              <a:off x="7980045" y="15613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flipH="1">
              <a:off x="7980045" y="25831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1" name="图片 40"/>
          <p:cNvPicPr>
            <a:picLocks noChangeAspect="1"/>
          </p:cNvPicPr>
          <p:nvPr userDrawn="1"/>
        </p:nvPicPr>
        <p:blipFill>
          <a:blip r:embed="rId4"/>
          <a:stretch>
            <a:fillRect/>
          </a:stretch>
        </p:blipFill>
        <p:spPr>
          <a:xfrm>
            <a:off x="7927502" y="4638970"/>
            <a:ext cx="906914" cy="26462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63" presetClass="path" presetSubtype="0" accel="50000" decel="50000" fill="hold" nodeType="withEffect">
                                  <p:stCondLst>
                                    <p:cond delay="500"/>
                                  </p:stCondLst>
                                  <p:childTnLst>
                                    <p:animMotion origin="layout" path="M -4.16667E-6 -4.61894E-6 L 0.24705 -4.61894E-6 " pathEditMode="relative" rAng="0" ptsTypes="AA">
                                      <p:cBhvr>
                                        <p:cTn id="16" dur="1000" fill="hold"/>
                                        <p:tgtEl>
                                          <p:spTgt spid="33"/>
                                        </p:tgtEl>
                                        <p:attrNameLst>
                                          <p:attrName>ppt_x</p:attrName>
                                          <p:attrName>ppt_y</p:attrName>
                                        </p:attrNameLst>
                                      </p:cBhvr>
                                      <p:rCtr x="123" y="0"/>
                                    </p:animMotion>
                                  </p:childTnLst>
                                </p:cTn>
                              </p:par>
                              <p:par>
                                <p:cTn id="17" presetID="35" presetClass="path" presetSubtype="0" accel="50000" decel="50000" fill="hold" nodeType="withEffect">
                                  <p:stCondLst>
                                    <p:cond delay="500"/>
                                  </p:stCondLst>
                                  <p:childTnLst>
                                    <p:animMotion origin="layout" path="M 4.16667E-6 -4.61894E-6 L -0.24705 -4.61894E-6 " pathEditMode="relative" rAng="0" ptsTypes="AA">
                                      <p:cBhvr>
                                        <p:cTn id="18" dur="1000" fill="hold"/>
                                        <p:tgtEl>
                                          <p:spTgt spid="28"/>
                                        </p:tgtEl>
                                        <p:attrNameLst>
                                          <p:attrName>ppt_x</p:attrName>
                                          <p:attrName>ppt_y</p:attrName>
                                        </p:attrNameLst>
                                      </p:cBhvr>
                                      <p:rCtr x="-1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7AEC2A6B-5F72-47E5-A644-FCA79C32829B}" type="datetime1">
              <a:rPr lang="zh-CN" altLang="en-US" smtClean="0"/>
              <a:t>2020/6/11</a:t>
            </a:fld>
            <a:endParaRPr lang="en-GB" dirty="0"/>
          </a:p>
        </p:txBody>
      </p:sp>
      <p:sp>
        <p:nvSpPr>
          <p:cNvPr id="6" name="页脚占位符 5"/>
          <p:cNvSpPr>
            <a:spLocks noGrp="1"/>
          </p:cNvSpPr>
          <p:nvPr>
            <p:ph type="ftr" sz="quarter" idx="11"/>
          </p:nvPr>
        </p:nvSpPr>
        <p:spPr/>
        <p:txBody>
          <a:bodyPr/>
          <a:lstStyle>
            <a:extLst/>
          </a:lstStyle>
          <a:p>
            <a:endParaRPr lang="en-GB" dirty="0"/>
          </a:p>
        </p:txBody>
      </p:sp>
      <p:sp>
        <p:nvSpPr>
          <p:cNvPr id="7" name="灯片编号占位符 6"/>
          <p:cNvSpPr>
            <a:spLocks noGrp="1"/>
          </p:cNvSpPr>
          <p:nvPr>
            <p:ph type="sldNum" sz="quarter" idx="12"/>
          </p:nvPr>
        </p:nvSpPr>
        <p:spPr/>
        <p:txBody>
          <a:bodyPr/>
          <a:lstStyle>
            <a:extLst/>
          </a:lstStyle>
          <a:p>
            <a:r>
              <a:rPr lang="en-GB" smtClean="0"/>
              <a:t> </a:t>
            </a:r>
            <a:fld id="{5A63E2C4-4113-4D58-B883-0774ECFA90BF}" type="slidenum">
              <a:rPr lang="en-GB" smtClean="0"/>
              <a:t>‹#›</a:t>
            </a:fld>
            <a:endParaRPr lang="en-GB" dirty="0"/>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8229600" cy="85725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7AEC2A6B-5F72-47E5-A644-FCA79C32829B}" type="datetime1">
              <a:rPr lang="zh-CN" altLang="en-US" smtClean="0"/>
              <a:t>2020/6/11</a:t>
            </a:fld>
            <a:endParaRPr lang="en-GB" dirty="0"/>
          </a:p>
        </p:txBody>
      </p:sp>
      <p:sp>
        <p:nvSpPr>
          <p:cNvPr id="8" name="页脚占位符 7"/>
          <p:cNvSpPr>
            <a:spLocks noGrp="1"/>
          </p:cNvSpPr>
          <p:nvPr>
            <p:ph type="ftr" sz="quarter" idx="11"/>
          </p:nvPr>
        </p:nvSpPr>
        <p:spPr/>
        <p:txBody>
          <a:bodyPr/>
          <a:lstStyle>
            <a:extLst/>
          </a:lstStyle>
          <a:p>
            <a:endParaRPr lang="en-GB" dirty="0"/>
          </a:p>
        </p:txBody>
      </p:sp>
      <p:sp>
        <p:nvSpPr>
          <p:cNvPr id="9" name="灯片编号占位符 8"/>
          <p:cNvSpPr>
            <a:spLocks noGrp="1"/>
          </p:cNvSpPr>
          <p:nvPr>
            <p:ph type="sldNum" sz="quarter" idx="12"/>
          </p:nvPr>
        </p:nvSpPr>
        <p:spPr/>
        <p:txBody>
          <a:bodyPr/>
          <a:lstStyle>
            <a:extLst/>
          </a:lstStyle>
          <a:p>
            <a:r>
              <a:rPr lang="en-GB" smtClean="0"/>
              <a:t> </a:t>
            </a:r>
            <a:fld id="{5A63E2C4-4113-4D58-B883-0774ECFA90BF}"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7AEC2A6B-5F72-47E5-A644-FCA79C32829B}" type="datetime1">
              <a:rPr lang="zh-CN" altLang="en-US" smtClean="0"/>
              <a:t>2020/6/11</a:t>
            </a:fld>
            <a:endParaRPr lang="en-GB" dirty="0"/>
          </a:p>
        </p:txBody>
      </p:sp>
      <p:sp>
        <p:nvSpPr>
          <p:cNvPr id="4" name="页脚占位符 3"/>
          <p:cNvSpPr>
            <a:spLocks noGrp="1"/>
          </p:cNvSpPr>
          <p:nvPr>
            <p:ph type="ftr" sz="quarter" idx="11"/>
          </p:nvPr>
        </p:nvSpPr>
        <p:spPr/>
        <p:txBody>
          <a:bodyPr/>
          <a:lstStyle>
            <a:extLst/>
          </a:lstStyle>
          <a:p>
            <a:endParaRPr lang="en-GB" dirty="0"/>
          </a:p>
        </p:txBody>
      </p:sp>
      <p:sp>
        <p:nvSpPr>
          <p:cNvPr id="5" name="灯片编号占位符 4"/>
          <p:cNvSpPr>
            <a:spLocks noGrp="1"/>
          </p:cNvSpPr>
          <p:nvPr>
            <p:ph type="sldNum" sz="quarter" idx="12"/>
          </p:nvPr>
        </p:nvSpPr>
        <p:spPr/>
        <p:txBody>
          <a:bodyPr/>
          <a:lstStyle>
            <a:extLst/>
          </a:lstStyle>
          <a:p>
            <a:r>
              <a:rPr lang="en-GB" smtClean="0"/>
              <a:t> </a:t>
            </a:r>
            <a:fld id="{5A63E2C4-4113-4D58-B883-0774ECFA90BF}" type="slidenum">
              <a:rPr lang="en-GB" smtClean="0"/>
              <a:t>‹#›</a:t>
            </a:fld>
            <a:endParaRPr lang="en-GB" dirty="0"/>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7AEC2A6B-5F72-47E5-A644-FCA79C32829B}" type="datetime1">
              <a:rPr lang="zh-CN" altLang="en-US" smtClean="0"/>
              <a:t>2020/6/11</a:t>
            </a:fld>
            <a:endParaRPr lang="en-GB" dirty="0"/>
          </a:p>
        </p:txBody>
      </p:sp>
      <p:sp>
        <p:nvSpPr>
          <p:cNvPr id="3" name="页脚占位符 2"/>
          <p:cNvSpPr>
            <a:spLocks noGrp="1"/>
          </p:cNvSpPr>
          <p:nvPr>
            <p:ph type="ftr" sz="quarter" idx="11"/>
          </p:nvPr>
        </p:nvSpPr>
        <p:spPr/>
        <p:txBody>
          <a:bodyPr/>
          <a:lstStyle>
            <a:extLst/>
          </a:lstStyle>
          <a:p>
            <a:endParaRPr lang="en-GB" dirty="0"/>
          </a:p>
        </p:txBody>
      </p:sp>
      <p:sp>
        <p:nvSpPr>
          <p:cNvPr id="4" name="灯片编号占位符 3"/>
          <p:cNvSpPr>
            <a:spLocks noGrp="1"/>
          </p:cNvSpPr>
          <p:nvPr>
            <p:ph type="sldNum" sz="quarter" idx="12"/>
          </p:nvPr>
        </p:nvSpPr>
        <p:spPr/>
        <p:txBody>
          <a:bodyPr/>
          <a:lstStyle>
            <a:extLst/>
          </a:lstStyle>
          <a:p>
            <a:r>
              <a:rPr lang="en-GB" smtClean="0"/>
              <a:t> </a:t>
            </a:r>
            <a:fld id="{5A63E2C4-4113-4D58-B883-0774ECFA90BF}" type="slidenum">
              <a:rPr lang="en-GB" smtClean="0"/>
              <a:t>‹#›</a:t>
            </a:fld>
            <a:endParaRPr lang="en-GB" dirty="0"/>
          </a:p>
        </p:txBody>
      </p:sp>
    </p:spTree>
  </p:cSld>
  <p:clrMapOvr>
    <a:masterClrMapping/>
  </p:clrMapOvr>
  <p:timing>
    <p:tnLst>
      <p:par>
        <p:cTn id="1" dur="indefinite" restart="never" nodeType="tmRoot"/>
      </p:par>
    </p:tnLst>
  </p:timing>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4805958"/>
            <a:ext cx="1920240" cy="274320"/>
          </a:xfrm>
        </p:spPr>
        <p:txBody>
          <a:bodyPr/>
          <a:lstStyle>
            <a:extLst/>
          </a:lstStyle>
          <a:p>
            <a:fld id="{7AEC2A6B-5F72-47E5-A644-FCA79C32829B}" type="datetime1">
              <a:rPr lang="zh-CN" altLang="en-US" smtClean="0"/>
              <a:t>2020/6/11</a:t>
            </a:fld>
            <a:endParaRPr lang="en-GB" dirty="0"/>
          </a:p>
        </p:txBody>
      </p:sp>
      <p:sp>
        <p:nvSpPr>
          <p:cNvPr id="6" name="页脚占位符 5"/>
          <p:cNvSpPr>
            <a:spLocks noGrp="1"/>
          </p:cNvSpPr>
          <p:nvPr>
            <p:ph type="ftr" sz="quarter" idx="11"/>
          </p:nvPr>
        </p:nvSpPr>
        <p:spPr/>
        <p:txBody>
          <a:bodyPr/>
          <a:lstStyle>
            <a:extLst/>
          </a:lstStyle>
          <a:p>
            <a:endParaRPr lang="en-GB" dirty="0"/>
          </a:p>
        </p:txBody>
      </p:sp>
      <p:sp>
        <p:nvSpPr>
          <p:cNvPr id="7" name="灯片编号占位符 6"/>
          <p:cNvSpPr>
            <a:spLocks noGrp="1"/>
          </p:cNvSpPr>
          <p:nvPr>
            <p:ph type="sldNum" sz="quarter" idx="12"/>
          </p:nvPr>
        </p:nvSpPr>
        <p:spPr/>
        <p:txBody>
          <a:bodyPr/>
          <a:lstStyle>
            <a:extLst/>
          </a:lstStyle>
          <a:p>
            <a:r>
              <a:rPr lang="en-GB" smtClean="0"/>
              <a:t> </a:t>
            </a:r>
            <a:fld id="{5A63E2C4-4113-4D58-B883-0774ECFA90BF}"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7AEC2A6B-5F72-47E5-A644-FCA79C32829B}" type="datetime1">
              <a:rPr lang="zh-CN" altLang="en-US" smtClean="0"/>
              <a:t>2020/6/11</a:t>
            </a:fld>
            <a:endParaRPr lang="en-GB" dirty="0"/>
          </a:p>
        </p:txBody>
      </p:sp>
      <p:sp>
        <p:nvSpPr>
          <p:cNvPr id="6" name="页脚占位符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GB" dirty="0"/>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r>
              <a:rPr lang="en-GB" smtClean="0"/>
              <a:t> </a:t>
            </a:r>
            <a:fld id="{5A63E2C4-4113-4D58-B883-0774ECFA90BF}" type="slidenum">
              <a:rPr lang="en-GB" smtClean="0"/>
              <a:t>‹#›</a:t>
            </a:fld>
            <a:endParaRPr lang="en-GB" dirty="0"/>
          </a:p>
        </p:txBody>
      </p:sp>
      <p:sp>
        <p:nvSpPr>
          <p:cNvPr id="2" name="标题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110997"/>
            <a:ext cx="8229600" cy="3289553"/>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7AEC2A6B-5F72-47E5-A644-FCA79C32829B}" type="datetime1">
              <a:rPr lang="zh-CN" altLang="en-US" smtClean="0"/>
              <a:t>2020/6/11</a:t>
            </a:fld>
            <a:endParaRPr lang="en-GB" dirty="0"/>
          </a:p>
        </p:txBody>
      </p:sp>
      <p:sp>
        <p:nvSpPr>
          <p:cNvPr id="5" name="页脚占位符 4"/>
          <p:cNvSpPr>
            <a:spLocks noGrp="1"/>
          </p:cNvSpPr>
          <p:nvPr>
            <p:ph type="ftr" sz="quarter" idx="11"/>
          </p:nvPr>
        </p:nvSpPr>
        <p:spPr/>
        <p:txBody>
          <a:bodyPr/>
          <a:lstStyle>
            <a:extLst/>
          </a:lstStyle>
          <a:p>
            <a:endParaRPr lang="en-GB" dirty="0"/>
          </a:p>
        </p:txBody>
      </p:sp>
      <p:sp>
        <p:nvSpPr>
          <p:cNvPr id="6" name="灯片编号占位符 5"/>
          <p:cNvSpPr>
            <a:spLocks noGrp="1"/>
          </p:cNvSpPr>
          <p:nvPr>
            <p:ph type="sldNum" sz="quarter" idx="12"/>
          </p:nvPr>
        </p:nvSpPr>
        <p:spPr/>
        <p:txBody>
          <a:bodyPr/>
          <a:lstStyle>
            <a:extLst/>
          </a:lstStyle>
          <a:p>
            <a:r>
              <a:rPr lang="en-GB" smtClean="0"/>
              <a:t> </a:t>
            </a:r>
            <a:fld id="{5A63E2C4-4113-4D58-B883-0774ECFA90BF}" type="slidenum">
              <a:rPr lang="en-GB" smtClean="0"/>
              <a:t>‹#›</a:t>
            </a:fld>
            <a:endParaRPr lang="en-GB" dirty="0"/>
          </a:p>
        </p:txBody>
      </p:sp>
    </p:spTree>
  </p:cSld>
  <p:clrMapOvr>
    <a:masterClrMapping/>
  </p:clrMapOvr>
  <p:timing>
    <p:tnLst>
      <p:par>
        <p:cTn id="1" dur="indefinite" restart="never" nodeType="tmRoot"/>
      </p:par>
    </p:tnLst>
  </p:timing>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05980"/>
            <a:ext cx="1777470" cy="419457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05981"/>
            <a:ext cx="6324600" cy="419457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7AEC2A6B-5F72-47E5-A644-FCA79C32829B}" type="datetime1">
              <a:rPr lang="zh-CN" altLang="en-US" smtClean="0"/>
              <a:t>2020/6/11</a:t>
            </a:fld>
            <a:endParaRPr lang="en-GB" dirty="0"/>
          </a:p>
        </p:txBody>
      </p:sp>
      <p:sp>
        <p:nvSpPr>
          <p:cNvPr id="5" name="页脚占位符 4"/>
          <p:cNvSpPr>
            <a:spLocks noGrp="1"/>
          </p:cNvSpPr>
          <p:nvPr>
            <p:ph type="ftr" sz="quarter" idx="11"/>
          </p:nvPr>
        </p:nvSpPr>
        <p:spPr/>
        <p:txBody>
          <a:bodyPr/>
          <a:lstStyle>
            <a:extLst/>
          </a:lstStyle>
          <a:p>
            <a:endParaRPr lang="en-GB" dirty="0"/>
          </a:p>
        </p:txBody>
      </p:sp>
      <p:sp>
        <p:nvSpPr>
          <p:cNvPr id="6" name="灯片编号占位符 5"/>
          <p:cNvSpPr>
            <a:spLocks noGrp="1"/>
          </p:cNvSpPr>
          <p:nvPr>
            <p:ph type="sldNum" sz="quarter" idx="12"/>
          </p:nvPr>
        </p:nvSpPr>
        <p:spPr/>
        <p:txBody>
          <a:bodyPr/>
          <a:lstStyle>
            <a:extLst/>
          </a:lstStyle>
          <a:p>
            <a:r>
              <a:rPr lang="en-GB" smtClean="0"/>
              <a:t> </a:t>
            </a:r>
            <a:fld id="{5A63E2C4-4113-4D58-B883-0774ECFA90BF}" type="slidenum">
              <a:rPr lang="en-GB" smtClean="0"/>
              <a:t>‹#›</a:t>
            </a:fld>
            <a:endParaRPr lang="en-GB" dirty="0"/>
          </a:p>
        </p:txBody>
      </p:sp>
    </p:spTree>
  </p:cSld>
  <p:clrMapOvr>
    <a:masterClrMapping/>
  </p:clrMapOvr>
  <p:timing>
    <p:tnLst>
      <p:par>
        <p:cTn id="1" dur="indefinite" restart="never" nodeType="tmRoot"/>
      </p:par>
    </p:tnLst>
  </p:timing>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81B91E-02E0-43FD-A179-9CE9884EBAB2}"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cxnSp>
        <p:nvCxnSpPr>
          <p:cNvPr id="25" name="Straight Connector 24"/>
          <p:cNvCxnSpPr/>
          <p:nvPr userDrawn="1"/>
        </p:nvCxnSpPr>
        <p:spPr>
          <a:xfrm>
            <a:off x="270000" y="648000"/>
            <a:ext cx="8604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8"/>
          <p:cNvCxnSpPr/>
          <p:nvPr userDrawn="1"/>
        </p:nvCxnSpPr>
        <p:spPr>
          <a:xfrm>
            <a:off x="270000" y="4538280"/>
            <a:ext cx="8604000" cy="0"/>
          </a:xfrm>
          <a:prstGeom prst="line">
            <a:avLst/>
          </a:prstGeom>
          <a:ln w="6350">
            <a:solidFill>
              <a:srgbClr val="AAABAD"/>
            </a:solidFill>
          </a:ln>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userDrawn="1"/>
        </p:nvPicPr>
        <p:blipFill>
          <a:blip r:embed="rId2"/>
          <a:stretch>
            <a:fillRect/>
          </a:stretch>
        </p:blipFill>
        <p:spPr>
          <a:xfrm>
            <a:off x="7927502" y="4638970"/>
            <a:ext cx="906914" cy="26462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sub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11" name="Title 10"/>
          <p:cNvSpPr>
            <a:spLocks noGrp="1"/>
          </p:cNvSpPr>
          <p:nvPr>
            <p:ph type="title" hasCustomPrompt="1"/>
          </p:nvPr>
        </p:nvSpPr>
        <p:spPr>
          <a:xfrm>
            <a:off x="935039" y="555526"/>
            <a:ext cx="7273925" cy="594000"/>
          </a:xfrm>
        </p:spPr>
        <p:txBody>
          <a:bodyPr anchor="b">
            <a:normAutofit/>
          </a:bodyPr>
          <a:lstStyle>
            <a:lvl1pPr algn="l">
              <a:defRPr sz="2800" b="1" baseline="0">
                <a:solidFill>
                  <a:srgbClr val="00B0F0"/>
                </a:solidFill>
                <a:latin typeface="+mj-lt"/>
              </a:defRPr>
            </a:lvl1pPr>
          </a:lstStyle>
          <a:p>
            <a:r>
              <a:rPr lang="en-US" dirty="0"/>
              <a:t>Click here to add title</a:t>
            </a:r>
            <a:endParaRPr lang="en-GB" dirty="0"/>
          </a:p>
        </p:txBody>
      </p:sp>
      <p:sp>
        <p:nvSpPr>
          <p:cNvPr id="31" name="Text Placeholder 29"/>
          <p:cNvSpPr>
            <a:spLocks noGrp="1"/>
          </p:cNvSpPr>
          <p:nvPr>
            <p:ph type="body" sz="quarter" idx="14" hasCustomPrompt="1"/>
          </p:nvPr>
        </p:nvSpPr>
        <p:spPr>
          <a:xfrm>
            <a:off x="935040" y="1166814"/>
            <a:ext cx="7273922" cy="310888"/>
          </a:xfrm>
        </p:spPr>
        <p:txBody>
          <a:bodyPr/>
          <a:lstStyle>
            <a:lvl1pPr defTabSz="1079500">
              <a:tabLst>
                <a:tab pos="1079500" algn="l"/>
              </a:tabLst>
              <a:defRPr b="1" baseline="0"/>
            </a:lvl1pPr>
            <a:lvl2pPr defTabSz="1079500">
              <a:tabLst>
                <a:tab pos="1079500" algn="l"/>
              </a:tabLst>
              <a:defRPr/>
            </a:lvl2pPr>
            <a:lvl3pPr defTabSz="1079500">
              <a:tabLst>
                <a:tab pos="1079500" algn="l"/>
              </a:tabLst>
              <a:defRPr/>
            </a:lvl3pPr>
            <a:lvl4pPr defTabSz="1079500">
              <a:tabLst>
                <a:tab pos="1079500" algn="l"/>
              </a:tabLst>
              <a:defRPr/>
            </a:lvl4pPr>
            <a:lvl5pPr defTabSz="1079500">
              <a:tabLst>
                <a:tab pos="1079500" algn="l"/>
              </a:tabLst>
              <a:defRPr/>
            </a:lvl5pPr>
            <a:lvl6pPr defTabSz="1079500">
              <a:tabLst>
                <a:tab pos="1079500" algn="l"/>
              </a:tabLst>
              <a:defRPr/>
            </a:lvl6pPr>
          </a:lstStyle>
          <a:p>
            <a:pPr lvl="0"/>
            <a:r>
              <a:rPr lang="en-US" dirty="0"/>
              <a:t>Click to add subtitle or leave blank</a:t>
            </a:r>
            <a:endParaRPr lang="en-GB" dirty="0"/>
          </a:p>
        </p:txBody>
      </p:sp>
      <p:pic>
        <p:nvPicPr>
          <p:cNvPr id="34" name="图片 33"/>
          <p:cNvPicPr>
            <a:picLocks noChangeAspect="1"/>
          </p:cNvPicPr>
          <p:nvPr userDrawn="1"/>
        </p:nvPicPr>
        <p:blipFill>
          <a:blip r:embed="rId2"/>
          <a:stretch>
            <a:fillRect/>
          </a:stretch>
        </p:blipFill>
        <p:spPr>
          <a:xfrm>
            <a:off x="7927502" y="4638970"/>
            <a:ext cx="906914" cy="264624"/>
          </a:xfrm>
          <a:prstGeom prst="rect">
            <a:avLst/>
          </a:prstGeom>
        </p:spPr>
      </p:pic>
    </p:spTree>
  </p:cSld>
  <p:clrMapOvr>
    <a:masterClrMapping/>
  </p:clrMapOvr>
  <p:transition>
    <p:fade/>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small title)">
    <p:spTree>
      <p:nvGrpSpPr>
        <p:cNvPr id="1" name=""/>
        <p:cNvGrpSpPr/>
        <p:nvPr/>
      </p:nvGrpSpPr>
      <p:grpSpPr>
        <a:xfrm>
          <a:off x="0" y="0"/>
          <a:ext cx="0" cy="0"/>
          <a:chOff x="0" y="0"/>
          <a:chExt cx="0" cy="0"/>
        </a:xfrm>
      </p:grpSpPr>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34" name="Rectangle 33"/>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6" name="Group 21"/>
          <p:cNvGrpSpPr/>
          <p:nvPr/>
        </p:nvGrpSpPr>
        <p:grpSpPr>
          <a:xfrm>
            <a:off x="-1476672" y="567561"/>
            <a:ext cx="1368152" cy="2433542"/>
            <a:chOff x="-1836712" y="2937191"/>
            <a:chExt cx="1368152" cy="2433541"/>
          </a:xfrm>
        </p:grpSpPr>
        <p:pic>
          <p:nvPicPr>
            <p:cNvPr id="35" name="Picture 34"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6" name="TextBox 35"/>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37" name="Picture 36"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grpSp>
        <p:nvGrpSpPr>
          <p:cNvPr id="28" name="Group 11"/>
          <p:cNvGrpSpPr/>
          <p:nvPr userDrawn="1"/>
        </p:nvGrpSpPr>
        <p:grpSpPr>
          <a:xfrm>
            <a:off x="4410000" y="2469600"/>
            <a:ext cx="162000" cy="823500"/>
            <a:chOff x="3995954" y="1560289"/>
            <a:chExt cx="216000" cy="1098000"/>
          </a:xfrm>
          <a:solidFill>
            <a:schemeClr val="bg1"/>
          </a:solidFill>
        </p:grpSpPr>
        <p:sp>
          <p:nvSpPr>
            <p:cNvPr id="33" name="Rectangle 32"/>
            <p:cNvSpPr/>
            <p:nvPr/>
          </p:nvSpPr>
          <p:spPr>
            <a:xfrm>
              <a:off x="3995954" y="1560289"/>
              <a:ext cx="76200" cy="109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3995954" y="1560289"/>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3995954" y="2582089"/>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12"/>
          <p:cNvGrpSpPr/>
          <p:nvPr/>
        </p:nvGrpSpPr>
        <p:grpSpPr>
          <a:xfrm>
            <a:off x="4572000" y="2469600"/>
            <a:ext cx="162000" cy="823500"/>
            <a:chOff x="7980045" y="1561387"/>
            <a:chExt cx="216000" cy="1098000"/>
          </a:xfrm>
          <a:solidFill>
            <a:schemeClr val="bg1"/>
          </a:solidFill>
        </p:grpSpPr>
        <p:sp>
          <p:nvSpPr>
            <p:cNvPr id="44" name="Rectangle 43"/>
            <p:cNvSpPr/>
            <p:nvPr/>
          </p:nvSpPr>
          <p:spPr>
            <a:xfrm flipH="1">
              <a:off x="8119845" y="1561387"/>
              <a:ext cx="76200" cy="109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flipH="1">
              <a:off x="7980045" y="15613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flipH="1">
              <a:off x="7980045" y="25831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0" name="图片 29"/>
          <p:cNvPicPr>
            <a:picLocks noChangeAspect="1"/>
          </p:cNvPicPr>
          <p:nvPr userDrawn="1"/>
        </p:nvPicPr>
        <p:blipFill>
          <a:blip r:embed="rId4"/>
          <a:stretch>
            <a:fillRect/>
          </a:stretch>
        </p:blipFill>
        <p:spPr>
          <a:xfrm>
            <a:off x="7927502" y="4638970"/>
            <a:ext cx="906914" cy="26462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63" presetClass="path" presetSubtype="0" accel="50000" decel="50000" fill="hold" nodeType="withEffect">
                                  <p:stCondLst>
                                    <p:cond delay="500"/>
                                  </p:stCondLst>
                                  <p:childTnLst>
                                    <p:animMotion origin="layout" path="M -4.16667E-6 -4.61894E-6 L 0.0974 -4.61894E-6 " pathEditMode="relative" rAng="0" ptsTypes="AA">
                                      <p:cBhvr>
                                        <p:cTn id="16" dur="1000" fill="hold"/>
                                        <p:tgtEl>
                                          <p:spTgt spid="43"/>
                                        </p:tgtEl>
                                        <p:attrNameLst>
                                          <p:attrName>ppt_x</p:attrName>
                                          <p:attrName>ppt_y</p:attrName>
                                        </p:attrNameLst>
                                      </p:cBhvr>
                                      <p:rCtr x="49" y="0"/>
                                    </p:animMotion>
                                  </p:childTnLst>
                                </p:cTn>
                              </p:par>
                              <p:par>
                                <p:cTn id="17" presetID="35" presetClass="path" presetSubtype="0" accel="50000" decel="50000" fill="hold" nodeType="withEffect">
                                  <p:stCondLst>
                                    <p:cond delay="500"/>
                                  </p:stCondLst>
                                  <p:childTnLst>
                                    <p:animMotion origin="layout" path="M 4.16667E-6 -4.61894E-6 L -0.0974 -4.61894E-6 " pathEditMode="relative" rAng="0" ptsTypes="AA">
                                      <p:cBhvr>
                                        <p:cTn id="18" dur="1000" fill="hold"/>
                                        <p:tgtEl>
                                          <p:spTgt spid="28"/>
                                        </p:tgtEl>
                                        <p:attrNameLst>
                                          <p:attrName>ppt_x</p:attrName>
                                          <p:attrName>ppt_y</p:attrName>
                                        </p:attrNameLst>
                                      </p:cBhvr>
                                      <p:rCtr x="-4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ront cover (long title)">
    <p:spTree>
      <p:nvGrpSpPr>
        <p:cNvPr id="1" name=""/>
        <p:cNvGrpSpPr/>
        <p:nvPr/>
      </p:nvGrpSpPr>
      <p:grpSpPr>
        <a:xfrm>
          <a:off x="0" y="0"/>
          <a:ext cx="0" cy="0"/>
          <a:chOff x="0" y="0"/>
          <a:chExt cx="0" cy="0"/>
        </a:xfrm>
      </p:grpSpPr>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34" name="Rectangle 33"/>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28" name="Group 21"/>
          <p:cNvGrpSpPr/>
          <p:nvPr/>
        </p:nvGrpSpPr>
        <p:grpSpPr>
          <a:xfrm>
            <a:off x="-1476672" y="567561"/>
            <a:ext cx="1368152" cy="2433542"/>
            <a:chOff x="-1836712" y="2937191"/>
            <a:chExt cx="1368152" cy="2433541"/>
          </a:xfrm>
        </p:grpSpPr>
        <p:pic>
          <p:nvPicPr>
            <p:cNvPr id="35" name="Picture 34"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6" name="TextBox 35"/>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37" name="Picture 36"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pic>
        <p:nvPicPr>
          <p:cNvPr id="13" name="图片 12"/>
          <p:cNvPicPr>
            <a:picLocks noChangeAspect="1"/>
          </p:cNvPicPr>
          <p:nvPr userDrawn="1"/>
        </p:nvPicPr>
        <p:blipFill>
          <a:blip r:embed="rId4"/>
          <a:stretch>
            <a:fillRect/>
          </a:stretch>
        </p:blipFill>
        <p:spPr>
          <a:xfrm>
            <a:off x="7927502" y="4638970"/>
            <a:ext cx="906914" cy="264624"/>
          </a:xfrm>
          <a:prstGeom prst="rect">
            <a:avLst/>
          </a:prstGeom>
        </p:spPr>
      </p:pic>
    </p:spTree>
  </p:cSld>
  <p:clrMapOvr>
    <a:masterClrMapping/>
  </p:clrMapOvr>
  <p:transition>
    <p:fade thruBlk="1"/>
  </p:transition>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long title)">
    <p:spTree>
      <p:nvGrpSpPr>
        <p:cNvPr id="1" name=""/>
        <p:cNvGrpSpPr/>
        <p:nvPr/>
      </p:nvGrpSpPr>
      <p:grpSpPr>
        <a:xfrm>
          <a:off x="0" y="0"/>
          <a:ext cx="0" cy="0"/>
          <a:chOff x="0" y="0"/>
          <a:chExt cx="0" cy="0"/>
        </a:xfrm>
      </p:grpSpPr>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29" name="Rectangle 28"/>
          <p:cNvSpPr/>
          <p:nvPr/>
        </p:nvSpPr>
        <p:spPr>
          <a:xfrm>
            <a:off x="287340" y="268289"/>
            <a:ext cx="8605837" cy="4211637"/>
          </a:xfrm>
          <a:prstGeom prst="rect">
            <a:avLst/>
          </a:prstGeom>
          <a:noFill/>
          <a:ln w="3175">
            <a:solidFill>
              <a:srgbClr val="00B0F0"/>
            </a:solidFill>
          </a:ln>
        </p:spPr>
        <p:txBody>
          <a:bodyPr wrap="square" lIns="0" tIns="0" rIns="0" bIns="0" rtlCol="0" anchor="ctr">
            <a:noAutofit/>
          </a:bodyPr>
          <a:lstStyle/>
          <a:p>
            <a:pPr algn="ctr">
              <a:lnSpc>
                <a:spcPct val="85000"/>
              </a:lnSpc>
            </a:pPr>
            <a:endParaRPr lang="en-GB" sz="1200" b="1" dirty="0">
              <a:solidFill>
                <a:schemeClr val="bg1"/>
              </a:solidFill>
            </a:endParaRPr>
          </a:p>
        </p:txBody>
      </p:sp>
      <p:pic>
        <p:nvPicPr>
          <p:cNvPr id="25" name="图片 24"/>
          <p:cNvPicPr>
            <a:picLocks noChangeAspect="1"/>
          </p:cNvPicPr>
          <p:nvPr userDrawn="1"/>
        </p:nvPicPr>
        <p:blipFill>
          <a:blip r:embed="rId2"/>
          <a:stretch>
            <a:fillRect/>
          </a:stretch>
        </p:blipFill>
        <p:spPr>
          <a:xfrm>
            <a:off x="7927502" y="4638970"/>
            <a:ext cx="906914" cy="264624"/>
          </a:xfrm>
          <a:prstGeom prst="rect">
            <a:avLst/>
          </a:prstGeom>
        </p:spPr>
      </p:pic>
    </p:spTree>
  </p:cSld>
  <p:clrMapOvr>
    <a:masterClrMapping/>
  </p:clrMapOvr>
  <p:transition>
    <p:fade/>
  </p:transition>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layout">
    <p:spTree>
      <p:nvGrpSpPr>
        <p:cNvPr id="1" name=""/>
        <p:cNvGrpSpPr/>
        <p:nvPr/>
      </p:nvGrpSpPr>
      <p:grpSpPr>
        <a:xfrm>
          <a:off x="0" y="0"/>
          <a:ext cx="0" cy="0"/>
          <a:chOff x="0" y="0"/>
          <a:chExt cx="0" cy="0"/>
        </a:xfrm>
      </p:grpSpPr>
      <p:sp>
        <p:nvSpPr>
          <p:cNvPr id="27" name="Rectangle 26" hidden="1"/>
          <p:cNvSpPr/>
          <p:nvPr/>
        </p:nvSpPr>
        <p:spPr>
          <a:xfrm>
            <a:off x="0" y="1"/>
            <a:ext cx="9144000" cy="5143499"/>
          </a:xfrm>
          <a:prstGeom prst="rect">
            <a:avLst/>
          </a:prstGeom>
          <a:solidFill>
            <a:schemeClr val="bg1">
              <a:alpha val="90000"/>
            </a:schemeClr>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37" name="Group 36"/>
          <p:cNvGrpSpPr/>
          <p:nvPr/>
        </p:nvGrpSpPr>
        <p:grpSpPr>
          <a:xfrm>
            <a:off x="0" y="0"/>
            <a:ext cx="6120172" cy="5148000"/>
            <a:chOff x="0" y="7182"/>
            <a:chExt cx="6120172" cy="5135195"/>
          </a:xfr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9" name="Rectangle 28"/>
            <p:cNvSpPr/>
            <p:nvPr userDrawn="1"/>
          </p:nvSpPr>
          <p:spPr>
            <a:xfrm>
              <a:off x="0" y="7182"/>
              <a:ext cx="6120172" cy="5135195"/>
            </a:xfrm>
            <a:prstGeom prst="rect">
              <a:avLst/>
            </a:prstGeom>
            <a:grp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33" name="Group 32"/>
            <p:cNvGrpSpPr/>
            <p:nvPr userDrawn="1"/>
          </p:nvGrpSpPr>
          <p:grpSpPr>
            <a:xfrm>
              <a:off x="5292080" y="270457"/>
              <a:ext cx="828092" cy="4209468"/>
              <a:chOff x="7980045" y="1561387"/>
              <a:chExt cx="216000" cy="1098000"/>
            </a:xfrm>
            <a:grpFill/>
          </p:grpSpPr>
          <p:sp>
            <p:nvSpPr>
              <p:cNvPr id="34" name="Rectangle 33"/>
              <p:cNvSpPr/>
              <p:nvPr/>
            </p:nvSpPr>
            <p:spPr>
              <a:xfrm flipH="1">
                <a:off x="8119845" y="1561387"/>
                <a:ext cx="76200" cy="109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flipH="1">
                <a:off x="7980045" y="15613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flipH="1">
                <a:off x="7980045" y="2583187"/>
                <a:ext cx="2160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2" name="Picture Placeholder 31"/>
          <p:cNvSpPr>
            <a:spLocks noGrp="1"/>
          </p:cNvSpPr>
          <p:nvPr>
            <p:ph type="pic" sz="quarter" idx="14" hasCustomPrompt="1"/>
          </p:nvPr>
        </p:nvSpPr>
        <p:spPr>
          <a:xfrm>
            <a:off x="6120174" y="259960"/>
            <a:ext cx="2773003" cy="4212000"/>
          </a:xfr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ormAutofit/>
          </a:bodyPr>
          <a:lstStyle>
            <a:lvl1pPr algn="ctr">
              <a:defRPr sz="1000" baseline="0">
                <a:solidFill>
                  <a:schemeClr val="bg1"/>
                </a:solidFill>
              </a:defRPr>
            </a:lvl1pPr>
          </a:lstStyle>
          <a:p>
            <a:r>
              <a:rPr lang="en-GB" dirty="0"/>
              <a:t>Click icon to insert picture</a:t>
            </a:r>
          </a:p>
        </p:txBody>
      </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11" name="Title 10"/>
          <p:cNvSpPr>
            <a:spLocks noGrp="1"/>
          </p:cNvSpPr>
          <p:nvPr>
            <p:ph type="title" hasCustomPrompt="1"/>
          </p:nvPr>
        </p:nvSpPr>
        <p:spPr>
          <a:xfrm>
            <a:off x="935038" y="771550"/>
            <a:ext cx="3636963" cy="594000"/>
          </a:xfrm>
        </p:spPr>
        <p:txBody>
          <a:bodyPr anchor="ctr">
            <a:normAutofit/>
          </a:bodyPr>
          <a:lstStyle>
            <a:lvl1pPr algn="l">
              <a:defRPr sz="2800" b="1" baseline="0">
                <a:solidFill>
                  <a:schemeClr val="bg1"/>
                </a:solidFill>
                <a:latin typeface="+mj-lt"/>
              </a:defRPr>
            </a:lvl1pPr>
          </a:lstStyle>
          <a:p>
            <a:r>
              <a:rPr lang="en-US" dirty="0"/>
              <a:t>Agenda title goes here</a:t>
            </a:r>
            <a:endParaRPr lang="en-GB" dirty="0"/>
          </a:p>
        </p:txBody>
      </p:sp>
      <p:sp>
        <p:nvSpPr>
          <p:cNvPr id="30" name="Text Placeholder 29"/>
          <p:cNvSpPr>
            <a:spLocks noGrp="1"/>
          </p:cNvSpPr>
          <p:nvPr>
            <p:ph type="body" sz="quarter" idx="13" hasCustomPrompt="1"/>
          </p:nvPr>
        </p:nvSpPr>
        <p:spPr>
          <a:xfrm>
            <a:off x="935038" y="1600200"/>
            <a:ext cx="3636962" cy="2484438"/>
          </a:xfrm>
        </p:spPr>
        <p:txBody>
          <a:bodyPr/>
          <a:lstStyle>
            <a:lvl1pPr defTabSz="1079500">
              <a:tabLst>
                <a:tab pos="1079500" algn="l"/>
              </a:tabLst>
              <a:defRPr baseline="0">
                <a:solidFill>
                  <a:schemeClr val="bg1"/>
                </a:solidFill>
              </a:defRPr>
            </a:lvl1pPr>
            <a:lvl2pPr defTabSz="1079500">
              <a:tabLst>
                <a:tab pos="1079500" algn="l"/>
              </a:tabLst>
              <a:defRPr>
                <a:solidFill>
                  <a:schemeClr val="accent6"/>
                </a:solidFill>
              </a:defRPr>
            </a:lvl2pPr>
            <a:lvl3pPr defTabSz="1079500">
              <a:buClr>
                <a:schemeClr val="bg1"/>
              </a:buClr>
              <a:tabLst>
                <a:tab pos="1079500" algn="l"/>
              </a:tabLst>
              <a:defRPr>
                <a:solidFill>
                  <a:schemeClr val="bg1"/>
                </a:solidFill>
              </a:defRPr>
            </a:lvl3pPr>
            <a:lvl4pPr defTabSz="1079500">
              <a:buClr>
                <a:schemeClr val="bg1"/>
              </a:buClr>
              <a:tabLst>
                <a:tab pos="1079500" algn="l"/>
              </a:tabLst>
              <a:defRPr>
                <a:solidFill>
                  <a:schemeClr val="bg1"/>
                </a:solidFill>
              </a:defRPr>
            </a:lvl4pPr>
            <a:lvl5pPr defTabSz="1079500">
              <a:tabLst>
                <a:tab pos="1079500" algn="l"/>
              </a:tabLst>
              <a:defRPr>
                <a:solidFill>
                  <a:schemeClr val="bg1"/>
                </a:solidFill>
              </a:defRPr>
            </a:lvl5pPr>
            <a:lvl6pPr defTabSz="1079500">
              <a:tabLst>
                <a:tab pos="1079500" algn="l"/>
              </a:tabLst>
              <a:defRPr>
                <a:solidFill>
                  <a:schemeClr val="bg1"/>
                </a:solidFill>
              </a:defRPr>
            </a:lvl6pPr>
          </a:lstStyle>
          <a:p>
            <a:pPr lvl="0"/>
            <a:r>
              <a:rPr lang="en-US" dirty="0"/>
              <a:t>Click to edit body text. See user tip to the right on how to style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38" name="Rectangle 37"/>
          <p:cNvSpPr/>
          <p:nvPr/>
        </p:nvSpPr>
        <p:spPr>
          <a:xfrm>
            <a:off x="287340" y="268289"/>
            <a:ext cx="8605837" cy="4211637"/>
          </a:xfrm>
          <a:prstGeom prst="rect">
            <a:avLst/>
          </a:prstGeom>
          <a:no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6" name="Group 21"/>
          <p:cNvGrpSpPr/>
          <p:nvPr/>
        </p:nvGrpSpPr>
        <p:grpSpPr>
          <a:xfrm>
            <a:off x="-1476672" y="567561"/>
            <a:ext cx="1368152" cy="2433542"/>
            <a:chOff x="-1836712" y="2937191"/>
            <a:chExt cx="1368152" cy="2433541"/>
          </a:xfrm>
        </p:grpSpPr>
        <p:pic>
          <p:nvPicPr>
            <p:cNvPr id="39" name="Picture 38"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40" name="TextBox 39"/>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41" name="Picture 40"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grpSp>
        <p:nvGrpSpPr>
          <p:cNvPr id="12" name="Group 41"/>
          <p:cNvGrpSpPr/>
          <p:nvPr/>
        </p:nvGrpSpPr>
        <p:grpSpPr>
          <a:xfrm>
            <a:off x="9252520" y="1207671"/>
            <a:ext cx="1872208" cy="3071959"/>
            <a:chOff x="6195941" y="562596"/>
            <a:chExt cx="1872208" cy="3071959"/>
          </a:xfrm>
        </p:grpSpPr>
        <p:grpSp>
          <p:nvGrpSpPr>
            <p:cNvPr id="13" name="Group 113"/>
            <p:cNvGrpSpPr/>
            <p:nvPr/>
          </p:nvGrpSpPr>
          <p:grpSpPr>
            <a:xfrm>
              <a:off x="6195941" y="832626"/>
              <a:ext cx="1872208" cy="2801929"/>
              <a:chOff x="-1872716" y="660661"/>
              <a:chExt cx="1872208" cy="2101449"/>
            </a:xfrm>
          </p:grpSpPr>
          <p:sp>
            <p:nvSpPr>
              <p:cNvPr id="47" name="TextBox 46"/>
              <p:cNvSpPr txBox="1"/>
              <p:nvPr/>
            </p:nvSpPr>
            <p:spPr>
              <a:xfrm>
                <a:off x="-1872716" y="984698"/>
                <a:ext cx="1872208" cy="1777412"/>
              </a:xfrm>
              <a:prstGeom prst="rect">
                <a:avLst/>
              </a:prstGeom>
              <a:noFill/>
            </p:spPr>
            <p:txBody>
              <a:bodyPr wrap="square" lIns="0" tIns="0" rIns="0" bIns="0" rtlCol="0">
                <a:spAutoFit/>
              </a:bodyPr>
              <a:lstStyle/>
              <a:p>
                <a:r>
                  <a:rPr lang="en-GB" sz="1100" b="1" dirty="0">
                    <a:solidFill>
                      <a:srgbClr val="000000"/>
                    </a:solidFill>
                  </a:rPr>
                  <a:t>Text Styles</a:t>
                </a:r>
              </a:p>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blue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48" name="Picture 47"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14" name="Group 120"/>
            <p:cNvGrpSpPr/>
            <p:nvPr/>
          </p:nvGrpSpPr>
          <p:grpSpPr>
            <a:xfrm>
              <a:off x="6303954" y="562596"/>
              <a:ext cx="540060" cy="540060"/>
              <a:chOff x="6303954" y="562596"/>
              <a:chExt cx="540060" cy="540060"/>
            </a:xfrm>
          </p:grpSpPr>
          <p:sp>
            <p:nvSpPr>
              <p:cNvPr id="45" name="Donut 44"/>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6" name="Picture 45"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pic>
        <p:nvPicPr>
          <p:cNvPr id="42" name="图片 41"/>
          <p:cNvPicPr>
            <a:picLocks noChangeAspect="1"/>
          </p:cNvPicPr>
          <p:nvPr userDrawn="1"/>
        </p:nvPicPr>
        <p:blipFill>
          <a:blip r:embed="rId5"/>
          <a:stretch>
            <a:fillRect/>
          </a:stretch>
        </p:blipFill>
        <p:spPr>
          <a:xfrm>
            <a:off x="7927502" y="4638970"/>
            <a:ext cx="906914" cy="2646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2000" fill="hold"/>
                                        <p:tgtEl>
                                          <p:spTgt spid="37"/>
                                        </p:tgtEl>
                                        <p:attrNameLst>
                                          <p:attrName>ppt_x</p:attrName>
                                        </p:attrNameLst>
                                      </p:cBhvr>
                                      <p:tavLst>
                                        <p:tav tm="0">
                                          <p:val>
                                            <p:strVal val="0-#ppt_w/2"/>
                                          </p:val>
                                        </p:tav>
                                        <p:tav tm="100000">
                                          <p:val>
                                            <p:strVal val="#ppt_x"/>
                                          </p:val>
                                        </p:tav>
                                      </p:tavLst>
                                    </p:anim>
                                    <p:anim calcmode="lin" valueType="num">
                                      <p:cBhvr additive="base">
                                        <p:cTn id="16" dur="2000" fill="hold"/>
                                        <p:tgtEl>
                                          <p:spTgt spid="37"/>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bldLvl="0" animBg="1"/>
      <p:bldP spid="11" grpId="0"/>
      <p:bldP spid="30" grpId="0">
        <p:tmplLst>
          <p:tmpl>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childTnLst>
                </p:cTn>
              </p:par>
            </p:tnLst>
          </p:tmpl>
        </p:tmplLst>
      </p:bldP>
    </p:bld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1 content placeholder half width">
    <p:spTree>
      <p:nvGrpSpPr>
        <p:cNvPr id="1" name=""/>
        <p:cNvGrpSpPr/>
        <p:nvPr/>
      </p:nvGrpSpPr>
      <p:grpSpPr>
        <a:xfrm>
          <a:off x="0" y="0"/>
          <a:ext cx="0" cy="0"/>
          <a:chOff x="0" y="0"/>
          <a:chExt cx="0" cy="0"/>
        </a:xfrm>
      </p:grpSpPr>
      <p:sp>
        <p:nvSpPr>
          <p:cNvPr id="29" name="Rectangle 28"/>
          <p:cNvSpPr/>
          <p:nvPr/>
        </p:nvSpPr>
        <p:spPr>
          <a:xfrm>
            <a:off x="270001" y="252000"/>
            <a:ext cx="8623175" cy="4248000"/>
          </a:xfrm>
          <a:prstGeom prst="rect">
            <a:avLst/>
          </a:prstGeom>
          <a:gradFill flip="none" rotWithShape="1">
            <a:gsLst>
              <a:gs pos="33000">
                <a:schemeClr val="bg1">
                  <a:alpha val="90000"/>
                </a:schemeClr>
              </a:gs>
              <a:gs pos="75000">
                <a:schemeClr val="bg1">
                  <a:alpha val="70000"/>
                </a:schemeClr>
              </a:gs>
              <a:gs pos="100000">
                <a:schemeClr val="bg1">
                  <a:alpha val="0"/>
                </a:schemeClr>
              </a:gs>
            </a:gsLst>
            <a:lin ang="0" scaled="1"/>
            <a:tileRect/>
          </a:gra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11" name="Title 10"/>
          <p:cNvSpPr>
            <a:spLocks noGrp="1"/>
          </p:cNvSpPr>
          <p:nvPr>
            <p:ph type="title" hasCustomPrompt="1"/>
          </p:nvPr>
        </p:nvSpPr>
        <p:spPr>
          <a:xfrm>
            <a:off x="935038" y="555526"/>
            <a:ext cx="4681080" cy="594000"/>
          </a:xfrm>
        </p:spPr>
        <p:txBody>
          <a:bodyPr anchor="b">
            <a:normAutofit/>
          </a:bodyPr>
          <a:lstStyle>
            <a:lvl1pPr algn="l">
              <a:defRPr sz="2800" b="1" baseline="0">
                <a:solidFill>
                  <a:srgbClr val="00B0F0"/>
                </a:solidFill>
                <a:latin typeface="+mj-lt"/>
              </a:defRPr>
            </a:lvl1pPr>
          </a:lstStyle>
          <a:p>
            <a:r>
              <a:rPr lang="en-US" dirty="0"/>
              <a:t>Click here to add title</a:t>
            </a:r>
            <a:endParaRPr lang="en-GB" dirty="0"/>
          </a:p>
        </p:txBody>
      </p:sp>
      <p:sp>
        <p:nvSpPr>
          <p:cNvPr id="31" name="Text Placeholder 29"/>
          <p:cNvSpPr>
            <a:spLocks noGrp="1"/>
          </p:cNvSpPr>
          <p:nvPr>
            <p:ph type="body" sz="quarter" idx="14" hasCustomPrompt="1"/>
          </p:nvPr>
        </p:nvSpPr>
        <p:spPr>
          <a:xfrm>
            <a:off x="935040" y="1166814"/>
            <a:ext cx="4681078" cy="310888"/>
          </a:xfrm>
        </p:spPr>
        <p:txBody>
          <a:bodyPr/>
          <a:lstStyle>
            <a:lvl1pPr defTabSz="1079500">
              <a:tabLst>
                <a:tab pos="1079500" algn="l"/>
              </a:tabLst>
              <a:defRPr b="1" baseline="0"/>
            </a:lvl1pPr>
            <a:lvl2pPr defTabSz="1079500">
              <a:tabLst>
                <a:tab pos="1079500" algn="l"/>
              </a:tabLst>
              <a:defRPr/>
            </a:lvl2pPr>
            <a:lvl3pPr defTabSz="1079500">
              <a:tabLst>
                <a:tab pos="1079500" algn="l"/>
              </a:tabLst>
              <a:defRPr/>
            </a:lvl3pPr>
            <a:lvl4pPr defTabSz="1079500">
              <a:tabLst>
                <a:tab pos="1079500" algn="l"/>
              </a:tabLst>
              <a:defRPr/>
            </a:lvl4pPr>
            <a:lvl5pPr defTabSz="1079500">
              <a:tabLst>
                <a:tab pos="1079500" algn="l"/>
              </a:tabLst>
              <a:defRPr/>
            </a:lvl5pPr>
            <a:lvl6pPr defTabSz="1079500">
              <a:tabLst>
                <a:tab pos="1079500" algn="l"/>
              </a:tabLst>
              <a:defRPr/>
            </a:lvl6pPr>
          </a:lstStyle>
          <a:p>
            <a:pPr lvl="0"/>
            <a:r>
              <a:rPr lang="en-US" dirty="0"/>
              <a:t>Click to add subtitle or leave blank</a:t>
            </a:r>
            <a:endParaRPr lang="en-GB" dirty="0"/>
          </a:p>
        </p:txBody>
      </p:sp>
      <p:sp>
        <p:nvSpPr>
          <p:cNvPr id="33" name="Content Placeholder 32"/>
          <p:cNvSpPr>
            <a:spLocks noGrp="1"/>
          </p:cNvSpPr>
          <p:nvPr>
            <p:ph sz="quarter" idx="15" hasCustomPrompt="1"/>
          </p:nvPr>
        </p:nvSpPr>
        <p:spPr>
          <a:xfrm>
            <a:off x="935040" y="1600201"/>
            <a:ext cx="4681537" cy="2509838"/>
          </a:xfrm>
        </p:spPr>
        <p:txBody>
          <a:bodyPr/>
          <a:lstStyle>
            <a:lvl1pPr>
              <a:defRPr baseline="0"/>
            </a:lvl1pPr>
            <a:lvl2pPr>
              <a:defRPr>
                <a:solidFill>
                  <a:srgbClr val="00B0F0"/>
                </a:solidFill>
              </a:defRPr>
            </a:lvl2pPr>
            <a:lvl3pPr>
              <a:buClr>
                <a:srgbClr val="00B0F0"/>
              </a:buClr>
              <a:defRPr/>
            </a:lvl3pPr>
            <a:lvl4pPr>
              <a:buClr>
                <a:srgbClr val="00B0F0"/>
              </a:buClr>
              <a:defRPr/>
            </a:lvl4pPr>
          </a:lstStyle>
          <a:p>
            <a:pPr lvl="0"/>
            <a:r>
              <a:rPr lang="en-US" dirty="0"/>
              <a:t>Click to icons to add content, or to add body text. See user tip to the right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Rectangle 37"/>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28" name="Group 21"/>
          <p:cNvGrpSpPr/>
          <p:nvPr/>
        </p:nvGrpSpPr>
        <p:grpSpPr>
          <a:xfrm>
            <a:off x="-1476672" y="567561"/>
            <a:ext cx="1368152" cy="2433542"/>
            <a:chOff x="-1836712" y="2937191"/>
            <a:chExt cx="1368152" cy="2433541"/>
          </a:xfrm>
        </p:grpSpPr>
        <p:pic>
          <p:nvPicPr>
            <p:cNvPr id="39" name="Picture 38"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40" name="TextBox 39"/>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41" name="Picture 40"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grpSp>
        <p:nvGrpSpPr>
          <p:cNvPr id="42" name="Group 41"/>
          <p:cNvGrpSpPr/>
          <p:nvPr/>
        </p:nvGrpSpPr>
        <p:grpSpPr>
          <a:xfrm>
            <a:off x="9252520" y="1207671"/>
            <a:ext cx="1872208" cy="3071959"/>
            <a:chOff x="6195941" y="562596"/>
            <a:chExt cx="1872208" cy="3071959"/>
          </a:xfrm>
        </p:grpSpPr>
        <p:grpSp>
          <p:nvGrpSpPr>
            <p:cNvPr id="43" name="Group 113"/>
            <p:cNvGrpSpPr/>
            <p:nvPr/>
          </p:nvGrpSpPr>
          <p:grpSpPr>
            <a:xfrm>
              <a:off x="6195941" y="832626"/>
              <a:ext cx="1872208" cy="2801929"/>
              <a:chOff x="-1872716" y="660661"/>
              <a:chExt cx="1872208" cy="2101449"/>
            </a:xfrm>
          </p:grpSpPr>
          <p:sp>
            <p:nvSpPr>
              <p:cNvPr id="47" name="TextBox 46"/>
              <p:cNvSpPr txBox="1"/>
              <p:nvPr/>
            </p:nvSpPr>
            <p:spPr>
              <a:xfrm>
                <a:off x="-1872716" y="984698"/>
                <a:ext cx="1872208" cy="1777412"/>
              </a:xfrm>
              <a:prstGeom prst="rect">
                <a:avLst/>
              </a:prstGeom>
              <a:noFill/>
            </p:spPr>
            <p:txBody>
              <a:bodyPr wrap="square" lIns="0" tIns="0" rIns="0" bIns="0" rtlCol="0">
                <a:spAutoFit/>
              </a:bodyPr>
              <a:lstStyle/>
              <a:p>
                <a:r>
                  <a:rPr lang="en-GB" sz="1100" b="1" dirty="0">
                    <a:solidFill>
                      <a:srgbClr val="000000"/>
                    </a:solidFill>
                  </a:rPr>
                  <a:t>Text Styles</a:t>
                </a:r>
              </a:p>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blue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48" name="Picture 47"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44" name="Group 120"/>
            <p:cNvGrpSpPr/>
            <p:nvPr/>
          </p:nvGrpSpPr>
          <p:grpSpPr>
            <a:xfrm>
              <a:off x="6303954" y="562596"/>
              <a:ext cx="540060" cy="540060"/>
              <a:chOff x="6303954" y="562596"/>
              <a:chExt cx="540060" cy="540060"/>
            </a:xfrm>
          </p:grpSpPr>
          <p:sp>
            <p:nvSpPr>
              <p:cNvPr id="45" name="Donut 44"/>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6" name="Picture 45"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pic>
        <p:nvPicPr>
          <p:cNvPr id="34" name="图片 33"/>
          <p:cNvPicPr>
            <a:picLocks noChangeAspect="1"/>
          </p:cNvPicPr>
          <p:nvPr userDrawn="1"/>
        </p:nvPicPr>
        <p:blipFill>
          <a:blip r:embed="rId5"/>
          <a:stretch>
            <a:fillRect/>
          </a:stretch>
        </p:blipFill>
        <p:spPr>
          <a:xfrm>
            <a:off x="7927502" y="4638970"/>
            <a:ext cx="906914" cy="2646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1" grpId="0"/>
      <p:bldP spid="31" grpId="0">
        <p:tmplLst>
          <p:tmpl>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childTnLst>
                </p:cTn>
              </p:par>
            </p:tnLst>
          </p:tmpl>
        </p:tmplLst>
      </p:bldP>
      <p:bldP spid="33" grpId="0">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childTnLst>
                </p:cTn>
              </p:par>
            </p:tnLst>
          </p:tmpl>
        </p:tmplLst>
      </p:bldP>
    </p:bld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laceholders">
    <p:spTree>
      <p:nvGrpSpPr>
        <p:cNvPr id="1" name=""/>
        <p:cNvGrpSpPr/>
        <p:nvPr/>
      </p:nvGrpSpPr>
      <p:grpSpPr>
        <a:xfrm>
          <a:off x="0" y="0"/>
          <a:ext cx="0" cy="0"/>
          <a:chOff x="0" y="0"/>
          <a:chExt cx="0" cy="0"/>
        </a:xfrm>
      </p:grpSpPr>
      <p:sp>
        <p:nvSpPr>
          <p:cNvPr id="29" name="Rectangle 28"/>
          <p:cNvSpPr/>
          <p:nvPr/>
        </p:nvSpPr>
        <p:spPr>
          <a:xfrm>
            <a:off x="270001" y="252000"/>
            <a:ext cx="8623175" cy="4248000"/>
          </a:xfrm>
          <a:prstGeom prst="rect">
            <a:avLst/>
          </a:prstGeom>
          <a:solidFill>
            <a:schemeClr val="bg1">
              <a:alpha val="90000"/>
            </a:schemeClr>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11" name="Title 10"/>
          <p:cNvSpPr>
            <a:spLocks noGrp="1"/>
          </p:cNvSpPr>
          <p:nvPr>
            <p:ph type="title" hasCustomPrompt="1"/>
          </p:nvPr>
        </p:nvSpPr>
        <p:spPr>
          <a:xfrm>
            <a:off x="935039" y="555526"/>
            <a:ext cx="7273925" cy="594000"/>
          </a:xfrm>
        </p:spPr>
        <p:txBody>
          <a:bodyPr anchor="b">
            <a:normAutofit/>
          </a:bodyPr>
          <a:lstStyle>
            <a:lvl1pPr algn="l">
              <a:defRPr sz="2800" b="1" baseline="0">
                <a:solidFill>
                  <a:srgbClr val="00B0F0"/>
                </a:solidFill>
                <a:latin typeface="+mj-lt"/>
              </a:defRPr>
            </a:lvl1pPr>
          </a:lstStyle>
          <a:p>
            <a:r>
              <a:rPr lang="en-US" dirty="0"/>
              <a:t>Click here to add title</a:t>
            </a:r>
            <a:endParaRPr lang="en-GB" dirty="0"/>
          </a:p>
        </p:txBody>
      </p:sp>
      <p:sp>
        <p:nvSpPr>
          <p:cNvPr id="31" name="Text Placeholder 29"/>
          <p:cNvSpPr>
            <a:spLocks noGrp="1"/>
          </p:cNvSpPr>
          <p:nvPr>
            <p:ph type="body" sz="quarter" idx="14" hasCustomPrompt="1"/>
          </p:nvPr>
        </p:nvSpPr>
        <p:spPr>
          <a:xfrm>
            <a:off x="935040" y="1166814"/>
            <a:ext cx="7273922" cy="310888"/>
          </a:xfrm>
        </p:spPr>
        <p:txBody>
          <a:bodyPr/>
          <a:lstStyle>
            <a:lvl1pPr defTabSz="1079500">
              <a:tabLst>
                <a:tab pos="1079500" algn="l"/>
              </a:tabLst>
              <a:defRPr b="1" baseline="0"/>
            </a:lvl1pPr>
            <a:lvl2pPr defTabSz="1079500">
              <a:tabLst>
                <a:tab pos="1079500" algn="l"/>
              </a:tabLst>
              <a:defRPr/>
            </a:lvl2pPr>
            <a:lvl3pPr defTabSz="1079500">
              <a:tabLst>
                <a:tab pos="1079500" algn="l"/>
              </a:tabLst>
              <a:defRPr/>
            </a:lvl3pPr>
            <a:lvl4pPr defTabSz="1079500">
              <a:tabLst>
                <a:tab pos="1079500" algn="l"/>
              </a:tabLst>
              <a:defRPr/>
            </a:lvl4pPr>
            <a:lvl5pPr defTabSz="1079500">
              <a:tabLst>
                <a:tab pos="1079500" algn="l"/>
              </a:tabLst>
              <a:defRPr/>
            </a:lvl5pPr>
            <a:lvl6pPr defTabSz="1079500">
              <a:tabLst>
                <a:tab pos="1079500" algn="l"/>
              </a:tabLst>
              <a:defRPr/>
            </a:lvl6pPr>
          </a:lstStyle>
          <a:p>
            <a:pPr lvl="0"/>
            <a:r>
              <a:rPr lang="en-US" dirty="0"/>
              <a:t>Click to add subtitle or leave blank</a:t>
            </a:r>
            <a:endParaRPr lang="en-GB" dirty="0"/>
          </a:p>
        </p:txBody>
      </p:sp>
      <p:sp>
        <p:nvSpPr>
          <p:cNvPr id="33" name="Content Placeholder 32"/>
          <p:cNvSpPr>
            <a:spLocks noGrp="1"/>
          </p:cNvSpPr>
          <p:nvPr>
            <p:ph sz="quarter" idx="15" hasCustomPrompt="1"/>
          </p:nvPr>
        </p:nvSpPr>
        <p:spPr>
          <a:xfrm>
            <a:off x="935039" y="1600201"/>
            <a:ext cx="3348930" cy="2509838"/>
          </a:xfrm>
        </p:spPr>
        <p:txBody>
          <a:bodyPr/>
          <a:lstStyle>
            <a:lvl1pPr>
              <a:defRPr baseline="0"/>
            </a:lvl1pPr>
            <a:lvl2pPr>
              <a:defRPr>
                <a:solidFill>
                  <a:srgbClr val="00B0F0"/>
                </a:solidFill>
              </a:defRPr>
            </a:lvl2pPr>
            <a:lvl3pPr>
              <a:buClr>
                <a:srgbClr val="00B0F0"/>
              </a:buClr>
              <a:defRPr/>
            </a:lvl3pPr>
            <a:lvl4pPr>
              <a:buClr>
                <a:srgbClr val="00B0F0"/>
              </a:buClr>
              <a:defRPr/>
            </a:lvl4pPr>
          </a:lstStyle>
          <a:p>
            <a:pPr lvl="0"/>
            <a:r>
              <a:rPr lang="en-US" dirty="0"/>
              <a:t>Click to icons to add content, or to add body text. See user tip to the right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ontent Placeholder 32"/>
          <p:cNvSpPr>
            <a:spLocks noGrp="1"/>
          </p:cNvSpPr>
          <p:nvPr>
            <p:ph sz="quarter" idx="16" hasCustomPrompt="1"/>
          </p:nvPr>
        </p:nvSpPr>
        <p:spPr>
          <a:xfrm>
            <a:off x="4860033" y="1600201"/>
            <a:ext cx="3348930" cy="2509838"/>
          </a:xfrm>
        </p:spPr>
        <p:txBody>
          <a:bodyPr/>
          <a:lstStyle>
            <a:lvl1pPr>
              <a:defRPr baseline="0"/>
            </a:lvl1pPr>
            <a:lvl2pPr>
              <a:defRPr>
                <a:solidFill>
                  <a:srgbClr val="00B0F0"/>
                </a:solidFill>
              </a:defRPr>
            </a:lvl2pPr>
            <a:lvl3pPr>
              <a:buClr>
                <a:srgbClr val="00B0F0"/>
              </a:buClr>
              <a:defRPr/>
            </a:lvl3pPr>
            <a:lvl4pPr>
              <a:buClr>
                <a:srgbClr val="00B0F0"/>
              </a:buClr>
              <a:defRPr/>
            </a:lvl4pPr>
          </a:lstStyle>
          <a:p>
            <a:pPr lvl="0"/>
            <a:r>
              <a:rPr lang="en-US" dirty="0"/>
              <a:t>Click to icons to add content, or to add body text. See user tip to the right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Rectangle 29"/>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39" name="Group 21"/>
          <p:cNvGrpSpPr/>
          <p:nvPr/>
        </p:nvGrpSpPr>
        <p:grpSpPr>
          <a:xfrm>
            <a:off x="-1476672" y="567561"/>
            <a:ext cx="1368152" cy="2433542"/>
            <a:chOff x="-1836712" y="2937191"/>
            <a:chExt cx="1368152" cy="2433541"/>
          </a:xfrm>
        </p:grpSpPr>
        <p:pic>
          <p:nvPicPr>
            <p:cNvPr id="40" name="Picture 39"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41" name="TextBox 40"/>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42" name="Picture 41"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grpSp>
        <p:nvGrpSpPr>
          <p:cNvPr id="43" name="Group 42"/>
          <p:cNvGrpSpPr/>
          <p:nvPr/>
        </p:nvGrpSpPr>
        <p:grpSpPr>
          <a:xfrm>
            <a:off x="9252520" y="1207671"/>
            <a:ext cx="1872208" cy="3071959"/>
            <a:chOff x="6195941" y="562596"/>
            <a:chExt cx="1872208" cy="3071959"/>
          </a:xfrm>
        </p:grpSpPr>
        <p:grpSp>
          <p:nvGrpSpPr>
            <p:cNvPr id="44" name="Group 113"/>
            <p:cNvGrpSpPr/>
            <p:nvPr/>
          </p:nvGrpSpPr>
          <p:grpSpPr>
            <a:xfrm>
              <a:off x="6195941" y="832626"/>
              <a:ext cx="1872208" cy="2801929"/>
              <a:chOff x="-1872716" y="660661"/>
              <a:chExt cx="1872208" cy="2101449"/>
            </a:xfrm>
          </p:grpSpPr>
          <p:sp>
            <p:nvSpPr>
              <p:cNvPr id="48" name="TextBox 47"/>
              <p:cNvSpPr txBox="1"/>
              <p:nvPr/>
            </p:nvSpPr>
            <p:spPr>
              <a:xfrm>
                <a:off x="-1872716" y="984698"/>
                <a:ext cx="1872208" cy="1777412"/>
              </a:xfrm>
              <a:prstGeom prst="rect">
                <a:avLst/>
              </a:prstGeom>
              <a:noFill/>
            </p:spPr>
            <p:txBody>
              <a:bodyPr wrap="square" lIns="0" tIns="0" rIns="0" bIns="0" rtlCol="0">
                <a:spAutoFit/>
              </a:bodyPr>
              <a:lstStyle/>
              <a:p>
                <a:r>
                  <a:rPr lang="en-GB" sz="1100" b="1" dirty="0">
                    <a:solidFill>
                      <a:srgbClr val="000000"/>
                    </a:solidFill>
                  </a:rPr>
                  <a:t>Text Styles</a:t>
                </a:r>
              </a:p>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blue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49" name="Picture 48"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45" name="Group 120"/>
            <p:cNvGrpSpPr/>
            <p:nvPr/>
          </p:nvGrpSpPr>
          <p:grpSpPr>
            <a:xfrm>
              <a:off x="6303954" y="562596"/>
              <a:ext cx="540060" cy="540060"/>
              <a:chOff x="6303954" y="562596"/>
              <a:chExt cx="540060" cy="540060"/>
            </a:xfrm>
          </p:grpSpPr>
          <p:sp>
            <p:nvSpPr>
              <p:cNvPr id="46" name="Donut 45"/>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7" name="Picture 46"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pic>
        <p:nvPicPr>
          <p:cNvPr id="34" name="图片 33"/>
          <p:cNvPicPr>
            <a:picLocks noChangeAspect="1"/>
          </p:cNvPicPr>
          <p:nvPr userDrawn="1"/>
        </p:nvPicPr>
        <p:blipFill>
          <a:blip r:embed="rId5"/>
          <a:stretch>
            <a:fillRect/>
          </a:stretch>
        </p:blipFill>
        <p:spPr>
          <a:xfrm>
            <a:off x="7927502" y="4638970"/>
            <a:ext cx="906914" cy="2646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1" grpId="0"/>
      <p:bldP spid="31" grpId="0">
        <p:tmplLst>
          <p:tmpl>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childTnLst>
                </p:cTn>
              </p:par>
            </p:tnLst>
          </p:tmpl>
        </p:tmplLst>
      </p:bldP>
      <p:bldP spid="33" grpId="0">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Lst>
  </p:timing>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1 content placeholder full width">
    <p:spTree>
      <p:nvGrpSpPr>
        <p:cNvPr id="1" name=""/>
        <p:cNvGrpSpPr/>
        <p:nvPr/>
      </p:nvGrpSpPr>
      <p:grpSpPr>
        <a:xfrm>
          <a:off x="0" y="0"/>
          <a:ext cx="0" cy="0"/>
          <a:chOff x="0" y="0"/>
          <a:chExt cx="0" cy="0"/>
        </a:xfrm>
      </p:grpSpPr>
      <p:sp>
        <p:nvSpPr>
          <p:cNvPr id="29" name="Rectangle 28"/>
          <p:cNvSpPr/>
          <p:nvPr/>
        </p:nvSpPr>
        <p:spPr>
          <a:xfrm>
            <a:off x="270001" y="252000"/>
            <a:ext cx="8623175" cy="4248000"/>
          </a:xfrm>
          <a:prstGeom prst="rect">
            <a:avLst/>
          </a:prstGeom>
          <a:solidFill>
            <a:schemeClr val="bg1">
              <a:alpha val="90000"/>
            </a:schemeClr>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11" name="Title 10"/>
          <p:cNvSpPr>
            <a:spLocks noGrp="1"/>
          </p:cNvSpPr>
          <p:nvPr>
            <p:ph type="title" hasCustomPrompt="1"/>
          </p:nvPr>
        </p:nvSpPr>
        <p:spPr>
          <a:xfrm>
            <a:off x="935039" y="555526"/>
            <a:ext cx="7273925" cy="594000"/>
          </a:xfrm>
        </p:spPr>
        <p:txBody>
          <a:bodyPr anchor="b">
            <a:normAutofit/>
          </a:bodyPr>
          <a:lstStyle>
            <a:lvl1pPr algn="l">
              <a:defRPr sz="2800" b="1" baseline="0">
                <a:solidFill>
                  <a:srgbClr val="00B0F0"/>
                </a:solidFill>
                <a:latin typeface="+mj-lt"/>
              </a:defRPr>
            </a:lvl1pPr>
          </a:lstStyle>
          <a:p>
            <a:r>
              <a:rPr lang="en-US" dirty="0"/>
              <a:t>Click here to add title</a:t>
            </a:r>
            <a:endParaRPr lang="en-GB" dirty="0"/>
          </a:p>
        </p:txBody>
      </p:sp>
      <p:grpSp>
        <p:nvGrpSpPr>
          <p:cNvPr id="6" name="Group 21"/>
          <p:cNvGrpSpPr/>
          <p:nvPr/>
        </p:nvGrpSpPr>
        <p:grpSpPr>
          <a:xfrm>
            <a:off x="-1476672" y="567561"/>
            <a:ext cx="1368152" cy="2433542"/>
            <a:chOff x="-1836712" y="2937191"/>
            <a:chExt cx="1368152" cy="2433541"/>
          </a:xfrm>
        </p:grpSpPr>
        <p:pic>
          <p:nvPicPr>
            <p:cNvPr id="23" name="Picture 22"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24" name="TextBox 23"/>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25" name="Picture 24"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grpSp>
        <p:nvGrpSpPr>
          <p:cNvPr id="12" name="Group 11"/>
          <p:cNvGrpSpPr/>
          <p:nvPr/>
        </p:nvGrpSpPr>
        <p:grpSpPr>
          <a:xfrm>
            <a:off x="9252520" y="1207671"/>
            <a:ext cx="1872208" cy="3071959"/>
            <a:chOff x="6195941" y="562596"/>
            <a:chExt cx="1872208" cy="3071959"/>
          </a:xfrm>
        </p:grpSpPr>
        <p:grpSp>
          <p:nvGrpSpPr>
            <p:cNvPr id="13" name="Group 113"/>
            <p:cNvGrpSpPr/>
            <p:nvPr/>
          </p:nvGrpSpPr>
          <p:grpSpPr>
            <a:xfrm>
              <a:off x="6195941" y="832626"/>
              <a:ext cx="1872208" cy="2801929"/>
              <a:chOff x="-1872716" y="660661"/>
              <a:chExt cx="1872208" cy="2101449"/>
            </a:xfrm>
          </p:grpSpPr>
          <p:sp>
            <p:nvSpPr>
              <p:cNvPr id="36" name="TextBox 35"/>
              <p:cNvSpPr txBox="1"/>
              <p:nvPr/>
            </p:nvSpPr>
            <p:spPr>
              <a:xfrm>
                <a:off x="-1872716" y="984698"/>
                <a:ext cx="1872208" cy="1777412"/>
              </a:xfrm>
              <a:prstGeom prst="rect">
                <a:avLst/>
              </a:prstGeom>
              <a:noFill/>
            </p:spPr>
            <p:txBody>
              <a:bodyPr wrap="square" lIns="0" tIns="0" rIns="0" bIns="0" rtlCol="0">
                <a:spAutoFit/>
              </a:bodyPr>
              <a:lstStyle/>
              <a:p>
                <a:r>
                  <a:rPr lang="en-GB" sz="1100" b="1" dirty="0">
                    <a:solidFill>
                      <a:srgbClr val="000000"/>
                    </a:solidFill>
                  </a:rPr>
                  <a:t>Text Styles</a:t>
                </a:r>
              </a:p>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blue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37" name="Picture 36"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14" name="Group 120"/>
            <p:cNvGrpSpPr/>
            <p:nvPr/>
          </p:nvGrpSpPr>
          <p:grpSpPr>
            <a:xfrm>
              <a:off x="6303954" y="562596"/>
              <a:ext cx="540060" cy="540060"/>
              <a:chOff x="6303954" y="562596"/>
              <a:chExt cx="540060" cy="540060"/>
            </a:xfrm>
          </p:grpSpPr>
          <p:sp>
            <p:nvSpPr>
              <p:cNvPr id="34" name="Donut 33"/>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5" name="Picture 34"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sp>
        <p:nvSpPr>
          <p:cNvPr id="31" name="Text Placeholder 29"/>
          <p:cNvSpPr>
            <a:spLocks noGrp="1"/>
          </p:cNvSpPr>
          <p:nvPr>
            <p:ph type="body" sz="quarter" idx="14" hasCustomPrompt="1"/>
          </p:nvPr>
        </p:nvSpPr>
        <p:spPr>
          <a:xfrm>
            <a:off x="935040" y="1166814"/>
            <a:ext cx="7273922" cy="310888"/>
          </a:xfrm>
        </p:spPr>
        <p:txBody>
          <a:bodyPr/>
          <a:lstStyle>
            <a:lvl1pPr defTabSz="1079500">
              <a:tabLst>
                <a:tab pos="1079500" algn="l"/>
              </a:tabLst>
              <a:defRPr b="1" baseline="0"/>
            </a:lvl1pPr>
            <a:lvl2pPr defTabSz="1079500">
              <a:tabLst>
                <a:tab pos="1079500" algn="l"/>
              </a:tabLst>
              <a:defRPr/>
            </a:lvl2pPr>
            <a:lvl3pPr defTabSz="1079500">
              <a:tabLst>
                <a:tab pos="1079500" algn="l"/>
              </a:tabLst>
              <a:defRPr/>
            </a:lvl3pPr>
            <a:lvl4pPr defTabSz="1079500">
              <a:tabLst>
                <a:tab pos="1079500" algn="l"/>
              </a:tabLst>
              <a:defRPr/>
            </a:lvl4pPr>
            <a:lvl5pPr defTabSz="1079500">
              <a:tabLst>
                <a:tab pos="1079500" algn="l"/>
              </a:tabLst>
              <a:defRPr/>
            </a:lvl5pPr>
            <a:lvl6pPr defTabSz="1079500">
              <a:tabLst>
                <a:tab pos="1079500" algn="l"/>
              </a:tabLst>
              <a:defRPr/>
            </a:lvl6pPr>
          </a:lstStyle>
          <a:p>
            <a:pPr lvl="0"/>
            <a:r>
              <a:rPr lang="en-US" dirty="0"/>
              <a:t>Click to add subtitle or leave blank</a:t>
            </a:r>
            <a:endParaRPr lang="en-GB" dirty="0"/>
          </a:p>
        </p:txBody>
      </p:sp>
      <p:sp>
        <p:nvSpPr>
          <p:cNvPr id="33" name="Content Placeholder 32"/>
          <p:cNvSpPr>
            <a:spLocks noGrp="1"/>
          </p:cNvSpPr>
          <p:nvPr>
            <p:ph sz="quarter" idx="15" hasCustomPrompt="1"/>
          </p:nvPr>
        </p:nvSpPr>
        <p:spPr>
          <a:xfrm>
            <a:off x="935040" y="1600201"/>
            <a:ext cx="7273923" cy="2509838"/>
          </a:xfrm>
        </p:spPr>
        <p:txBody>
          <a:bodyPr/>
          <a:lstStyle>
            <a:lvl1pPr>
              <a:defRPr baseline="0"/>
            </a:lvl1pPr>
            <a:lvl2pPr>
              <a:defRPr>
                <a:solidFill>
                  <a:srgbClr val="00B0F0"/>
                </a:solidFill>
              </a:defRPr>
            </a:lvl2pPr>
            <a:lvl3pPr>
              <a:buClr>
                <a:srgbClr val="00B0F0"/>
              </a:buClr>
              <a:defRPr/>
            </a:lvl3pPr>
            <a:lvl4pPr>
              <a:buClr>
                <a:srgbClr val="00B0F0"/>
              </a:buClr>
              <a:defRPr/>
            </a:lvl4pPr>
          </a:lstStyle>
          <a:p>
            <a:pPr lvl="0"/>
            <a:r>
              <a:rPr lang="en-US" dirty="0"/>
              <a:t>Click to icons to add content, or to add body text. See user tip to the right on how to style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Rectangle 29"/>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pic>
        <p:nvPicPr>
          <p:cNvPr id="28" name="图片 27"/>
          <p:cNvPicPr>
            <a:picLocks noChangeAspect="1"/>
          </p:cNvPicPr>
          <p:nvPr userDrawn="1"/>
        </p:nvPicPr>
        <p:blipFill>
          <a:blip r:embed="rId5"/>
          <a:stretch>
            <a:fillRect/>
          </a:stretch>
        </p:blipFill>
        <p:spPr>
          <a:xfrm>
            <a:off x="7927502" y="4638970"/>
            <a:ext cx="906914" cy="2646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1" grpId="0"/>
      <p:bldP spid="31" grpId="0">
        <p:tmplLst>
          <p:tmpl>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childTnLst>
                </p:cTn>
              </p:par>
            </p:tnLst>
          </p:tmpl>
        </p:tmplLst>
      </p:bldP>
      <p:bldP spid="33" grpId="0">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childTnLst>
                </p:cTn>
              </p:par>
            </p:tnLst>
          </p:tmpl>
        </p:tmplLst>
      </p:bldP>
    </p:bldLst>
  </p:timing>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9" name="Rectangle 28"/>
          <p:cNvSpPr/>
          <p:nvPr/>
        </p:nvSpPr>
        <p:spPr>
          <a:xfrm>
            <a:off x="270001" y="252000"/>
            <a:ext cx="8623175" cy="4248000"/>
          </a:xfrm>
          <a:prstGeom prst="rect">
            <a:avLst/>
          </a:prstGeom>
          <a:solidFill>
            <a:schemeClr val="bg1">
              <a:alpha val="90000"/>
            </a:schemeClr>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2" name="Group 5"/>
          <p:cNvGrpSpPr/>
          <p:nvPr/>
        </p:nvGrpSpPr>
        <p:grpSpPr>
          <a:xfrm>
            <a:off x="0" y="1"/>
            <a:ext cx="9144000" cy="5163923"/>
            <a:chOff x="0" y="0"/>
            <a:chExt cx="9144000" cy="5163923"/>
          </a:xfrm>
        </p:grpSpPr>
        <p:sp>
          <p:nvSpPr>
            <p:cNvPr id="7" name="Rectangle 6"/>
            <p:cNvSpPr/>
            <p:nvPr/>
          </p:nvSpPr>
          <p:spPr>
            <a:xfrm>
              <a:off x="0" y="4479923"/>
              <a:ext cx="9144000" cy="684000"/>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8" name="Rectangle 7"/>
            <p:cNvSpPr/>
            <p:nvPr/>
          </p:nvSpPr>
          <p:spPr>
            <a:xfrm>
              <a:off x="0" y="0"/>
              <a:ext cx="9144000" cy="26828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9" name="Rectangle 8"/>
            <p:cNvSpPr/>
            <p:nvPr/>
          </p:nvSpPr>
          <p:spPr>
            <a:xfrm rot="5400000">
              <a:off x="-2428081" y="2428081"/>
              <a:ext cx="5143500" cy="287338"/>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sp>
          <p:nvSpPr>
            <p:cNvPr id="10" name="Rectangle 9"/>
            <p:cNvSpPr/>
            <p:nvPr/>
          </p:nvSpPr>
          <p:spPr>
            <a:xfrm rot="5400000">
              <a:off x="6446837" y="2446337"/>
              <a:ext cx="5143500" cy="250825"/>
            </a:xfrm>
            <a:prstGeom prst="rect">
              <a:avLst/>
            </a:prstGeom>
            <a:solidFill>
              <a:schemeClr val="bg1"/>
            </a:solidFill>
            <a:ln w="3175">
              <a:noFill/>
            </a:ln>
          </p:spPr>
          <p:txBody>
            <a:bodyPr wrap="square" lIns="0" tIns="0" rIns="0" bIns="0" rtlCol="0" anchor="ctr">
              <a:noAutofit/>
            </a:bodyPr>
            <a:lstStyle/>
            <a:p>
              <a:pPr algn="ctr">
                <a:lnSpc>
                  <a:spcPct val="85000"/>
                </a:lnSpc>
              </a:pPr>
              <a:endParaRPr lang="en-GB" sz="1200" b="1" dirty="0">
                <a:solidFill>
                  <a:schemeClr val="bg1"/>
                </a:solidFill>
              </a:endParaRPr>
            </a:p>
          </p:txBody>
        </p:sp>
      </p:grpSp>
      <p:sp>
        <p:nvSpPr>
          <p:cNvPr id="3" name="Date Placeholder 2"/>
          <p:cNvSpPr>
            <a:spLocks noGrp="1"/>
          </p:cNvSpPr>
          <p:nvPr>
            <p:ph type="dt" sz="half" idx="10"/>
          </p:nvPr>
        </p:nvSpPr>
        <p:spPr/>
        <p:txBody>
          <a:bodyPr/>
          <a:lstStyle/>
          <a:p>
            <a:fld id="{86FCBBD4-0114-4CEE-91CA-E2B7EF59AFAF}" type="datetime1">
              <a:rPr lang="zh-CN" altLang="en-US" smtClean="0"/>
              <a:t>2020/6/11</a:t>
            </a:fld>
            <a:endParaRPr lang="en-GB" dirty="0"/>
          </a:p>
        </p:txBody>
      </p:sp>
      <p:sp>
        <p:nvSpPr>
          <p:cNvPr id="4" name="Footer Placeholder 3"/>
          <p:cNvSpPr>
            <a:spLocks noGrp="1"/>
          </p:cNvSpPr>
          <p:nvPr>
            <p:ph type="ftr" sz="quarter" idx="11"/>
          </p:nvPr>
        </p:nvSpPr>
        <p:spPr/>
        <p:txBody>
          <a:bodyPr/>
          <a:lstStyle/>
          <a:p>
            <a:endParaRPr lang="en-GB" dirty="0">
              <a:solidFill>
                <a:srgbClr val="56565A">
                  <a:tint val="75000"/>
                </a:srgbClr>
              </a:solidFill>
            </a:endParaRPr>
          </a:p>
        </p:txBody>
      </p:sp>
      <p:sp>
        <p:nvSpPr>
          <p:cNvPr id="5" name="Slide Number Placeholder 4"/>
          <p:cNvSpPr>
            <a:spLocks noGrp="1"/>
          </p:cNvSpPr>
          <p:nvPr>
            <p:ph type="sldNum" sz="quarter" idx="12"/>
          </p:nvPr>
        </p:nvSpPr>
        <p:spPr/>
        <p:txBody>
          <a:bodyPr/>
          <a:lstStyle/>
          <a:p>
            <a:r>
              <a:rPr lang="en-GB">
                <a:solidFill>
                  <a:srgbClr val="56565A"/>
                </a:solidFill>
              </a:rPr>
              <a:t>Section Title  | </a:t>
            </a:r>
            <a:fld id="{5A63E2C4-4113-4D58-B883-0774ECFA90BF}" type="slidenum">
              <a:rPr lang="en-GB" smtClean="0">
                <a:solidFill>
                  <a:srgbClr val="56565A"/>
                </a:solidFill>
              </a:rPr>
              <a:t>‹#›</a:t>
            </a:fld>
            <a:endParaRPr lang="en-GB" dirty="0">
              <a:solidFill>
                <a:srgbClr val="56565A"/>
              </a:solidFill>
            </a:endParaRPr>
          </a:p>
        </p:txBody>
      </p:sp>
      <p:sp>
        <p:nvSpPr>
          <p:cNvPr id="11" name="Title 10"/>
          <p:cNvSpPr>
            <a:spLocks noGrp="1"/>
          </p:cNvSpPr>
          <p:nvPr>
            <p:ph type="title" hasCustomPrompt="1"/>
          </p:nvPr>
        </p:nvSpPr>
        <p:spPr>
          <a:xfrm>
            <a:off x="935039" y="555526"/>
            <a:ext cx="7273925" cy="594000"/>
          </a:xfrm>
        </p:spPr>
        <p:txBody>
          <a:bodyPr anchor="b">
            <a:normAutofit/>
          </a:bodyPr>
          <a:lstStyle>
            <a:lvl1pPr algn="l">
              <a:defRPr sz="2800" b="1" baseline="0">
                <a:solidFill>
                  <a:srgbClr val="00B0F0"/>
                </a:solidFill>
                <a:latin typeface="+mj-lt"/>
              </a:defRPr>
            </a:lvl1pPr>
          </a:lstStyle>
          <a:p>
            <a:r>
              <a:rPr lang="en-US" dirty="0"/>
              <a:t>Click here to add title</a:t>
            </a:r>
            <a:endParaRPr lang="en-GB" dirty="0"/>
          </a:p>
        </p:txBody>
      </p:sp>
      <p:sp>
        <p:nvSpPr>
          <p:cNvPr id="31" name="Text Placeholder 29"/>
          <p:cNvSpPr>
            <a:spLocks noGrp="1"/>
          </p:cNvSpPr>
          <p:nvPr>
            <p:ph type="body" sz="quarter" idx="14" hasCustomPrompt="1"/>
          </p:nvPr>
        </p:nvSpPr>
        <p:spPr>
          <a:xfrm>
            <a:off x="935040" y="1166814"/>
            <a:ext cx="7273922" cy="310888"/>
          </a:xfrm>
        </p:spPr>
        <p:txBody>
          <a:bodyPr/>
          <a:lstStyle>
            <a:lvl1pPr defTabSz="1079500">
              <a:tabLst>
                <a:tab pos="1079500" algn="l"/>
              </a:tabLst>
              <a:defRPr b="1" baseline="0"/>
            </a:lvl1pPr>
            <a:lvl2pPr defTabSz="1079500">
              <a:tabLst>
                <a:tab pos="1079500" algn="l"/>
              </a:tabLst>
              <a:defRPr/>
            </a:lvl2pPr>
            <a:lvl3pPr defTabSz="1079500">
              <a:tabLst>
                <a:tab pos="1079500" algn="l"/>
              </a:tabLst>
              <a:defRPr/>
            </a:lvl3pPr>
            <a:lvl4pPr defTabSz="1079500">
              <a:tabLst>
                <a:tab pos="1079500" algn="l"/>
              </a:tabLst>
              <a:defRPr/>
            </a:lvl4pPr>
            <a:lvl5pPr defTabSz="1079500">
              <a:tabLst>
                <a:tab pos="1079500" algn="l"/>
              </a:tabLst>
              <a:defRPr/>
            </a:lvl5pPr>
            <a:lvl6pPr defTabSz="1079500">
              <a:tabLst>
                <a:tab pos="1079500" algn="l"/>
              </a:tabLst>
              <a:defRPr/>
            </a:lvl6pPr>
          </a:lstStyle>
          <a:p>
            <a:pPr lvl="0"/>
            <a:r>
              <a:rPr lang="en-US" dirty="0"/>
              <a:t>Click to add subtitle or leave blank</a:t>
            </a:r>
            <a:endParaRPr lang="en-GB" dirty="0"/>
          </a:p>
        </p:txBody>
      </p:sp>
      <p:sp>
        <p:nvSpPr>
          <p:cNvPr id="30" name="Rectangle 29"/>
          <p:cNvSpPr/>
          <p:nvPr/>
        </p:nvSpPr>
        <p:spPr>
          <a:xfrm>
            <a:off x="287340" y="268289"/>
            <a:ext cx="8605837" cy="4211637"/>
          </a:xfrm>
          <a:prstGeom prst="rect">
            <a:avLst/>
          </a:prstGeom>
          <a:noFill/>
          <a:ln w="3175">
            <a:solidFill>
              <a:schemeClr val="accent6"/>
            </a:solidFill>
          </a:ln>
        </p:spPr>
        <p:txBody>
          <a:bodyPr wrap="square" lIns="0" tIns="0" rIns="0" bIns="0" rtlCol="0" anchor="ctr">
            <a:noAutofit/>
          </a:bodyPr>
          <a:lstStyle/>
          <a:p>
            <a:pPr algn="ctr">
              <a:lnSpc>
                <a:spcPct val="85000"/>
              </a:lnSpc>
            </a:pPr>
            <a:endParaRPr lang="en-GB" sz="1200" b="1" dirty="0">
              <a:solidFill>
                <a:schemeClr val="bg1"/>
              </a:solidFill>
            </a:endParaRPr>
          </a:p>
        </p:txBody>
      </p:sp>
      <p:grpSp>
        <p:nvGrpSpPr>
          <p:cNvPr id="28" name="Group 21"/>
          <p:cNvGrpSpPr/>
          <p:nvPr/>
        </p:nvGrpSpPr>
        <p:grpSpPr>
          <a:xfrm>
            <a:off x="-1476672" y="567561"/>
            <a:ext cx="1368152" cy="2433542"/>
            <a:chOff x="-1836712" y="2937191"/>
            <a:chExt cx="1368152" cy="2433541"/>
          </a:xfrm>
        </p:grpSpPr>
        <p:pic>
          <p:nvPicPr>
            <p:cNvPr id="33" name="Picture 32"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8" name="TextBox 37"/>
            <p:cNvSpPr txBox="1"/>
            <p:nvPr/>
          </p:nvSpPr>
          <p:spPr>
            <a:xfrm>
              <a:off x="-1836712" y="3677962"/>
              <a:ext cx="1368152" cy="1692770"/>
            </a:xfrm>
            <a:prstGeom prst="rect">
              <a:avLst/>
            </a:prstGeom>
            <a:noFill/>
          </p:spPr>
          <p:txBody>
            <a:bodyPr wrap="square" lIns="0" tIns="0" rIns="0" bIns="0" rtlCol="0">
              <a:spAutoFit/>
            </a:bodyPr>
            <a:lstStyle/>
            <a:p>
              <a:r>
                <a:rPr lang="en-GB" sz="1100" b="1" dirty="0">
                  <a:solidFill>
                    <a:srgbClr val="000000"/>
                  </a:solidFill>
                </a:rPr>
                <a:t>Images</a:t>
              </a:r>
            </a:p>
            <a:p>
              <a:r>
                <a:rPr lang="en-GB" sz="1100" dirty="0">
                  <a:solidFill>
                    <a:srgbClr val="000000"/>
                  </a:solidFill>
                </a:rPr>
                <a:t>To add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39" name="Picture 38"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grpSp>
        <p:nvGrpSpPr>
          <p:cNvPr id="40" name="Group 39"/>
          <p:cNvGrpSpPr/>
          <p:nvPr/>
        </p:nvGrpSpPr>
        <p:grpSpPr>
          <a:xfrm>
            <a:off x="9252520" y="1207671"/>
            <a:ext cx="1872208" cy="3071959"/>
            <a:chOff x="6195941" y="562596"/>
            <a:chExt cx="1872208" cy="3071959"/>
          </a:xfrm>
        </p:grpSpPr>
        <p:grpSp>
          <p:nvGrpSpPr>
            <p:cNvPr id="41" name="Group 113"/>
            <p:cNvGrpSpPr/>
            <p:nvPr/>
          </p:nvGrpSpPr>
          <p:grpSpPr>
            <a:xfrm>
              <a:off x="6195941" y="832626"/>
              <a:ext cx="1872208" cy="2801929"/>
              <a:chOff x="-1872716" y="660661"/>
              <a:chExt cx="1872208" cy="2101449"/>
            </a:xfrm>
          </p:grpSpPr>
          <p:sp>
            <p:nvSpPr>
              <p:cNvPr id="45" name="TextBox 44"/>
              <p:cNvSpPr txBox="1"/>
              <p:nvPr/>
            </p:nvSpPr>
            <p:spPr>
              <a:xfrm>
                <a:off x="-1872716" y="984698"/>
                <a:ext cx="1872208" cy="1777412"/>
              </a:xfrm>
              <a:prstGeom prst="rect">
                <a:avLst/>
              </a:prstGeom>
              <a:noFill/>
            </p:spPr>
            <p:txBody>
              <a:bodyPr wrap="square" lIns="0" tIns="0" rIns="0" bIns="0" rtlCol="0">
                <a:spAutoFit/>
              </a:bodyPr>
              <a:lstStyle/>
              <a:p>
                <a:r>
                  <a:rPr lang="en-GB" sz="1100" b="1" dirty="0">
                    <a:solidFill>
                      <a:srgbClr val="000000"/>
                    </a:solidFill>
                  </a:rPr>
                  <a:t>Text Styles</a:t>
                </a:r>
              </a:p>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blue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46" name="Picture 45"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42" name="Group 120"/>
            <p:cNvGrpSpPr/>
            <p:nvPr/>
          </p:nvGrpSpPr>
          <p:grpSpPr>
            <a:xfrm>
              <a:off x="6303954" y="562596"/>
              <a:ext cx="540060" cy="540060"/>
              <a:chOff x="6303954" y="562596"/>
              <a:chExt cx="540060" cy="540060"/>
            </a:xfrm>
          </p:grpSpPr>
          <p:sp>
            <p:nvSpPr>
              <p:cNvPr id="43" name="Donut 42"/>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4" name="Picture 43"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pic>
        <p:nvPicPr>
          <p:cNvPr id="34" name="图片 33"/>
          <p:cNvPicPr>
            <a:picLocks noChangeAspect="1"/>
          </p:cNvPicPr>
          <p:nvPr userDrawn="1"/>
        </p:nvPicPr>
        <p:blipFill>
          <a:blip r:embed="rId5"/>
          <a:stretch>
            <a:fillRect/>
          </a:stretch>
        </p:blipFill>
        <p:spPr>
          <a:xfrm>
            <a:off x="7927502" y="4638970"/>
            <a:ext cx="906914" cy="264624"/>
          </a:xfrm>
          <a:prstGeom prst="rect">
            <a:avLst/>
          </a:prstGeom>
        </p:spPr>
      </p:pic>
    </p:spTree>
  </p:cSld>
  <p:clrMapOvr>
    <a:masterClrMapping/>
  </p:clrMapOvr>
  <p:transition>
    <p:fade/>
  </p:transition>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rg.premier-research.com/SiteDirectory/BD/Photos/Forms/AllItems.aspx"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3.png"/><Relationship Id="rId2" Type="http://schemas.openxmlformats.org/officeDocument/2006/relationships/slideLayout" Target="../slideLayouts/slideLayout18.xml"/><Relationship Id="rId16" Type="http://schemas.openxmlformats.org/officeDocument/2006/relationships/image" Target="../media/image8.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0000" y="270000"/>
            <a:ext cx="8604900" cy="594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270000" y="810001"/>
            <a:ext cx="5586300" cy="3263504"/>
          </a:xfrm>
          <a:prstGeom prst="rect">
            <a:avLst/>
          </a:prstGeom>
        </p:spPr>
        <p:txBody>
          <a:bodyPr vert="horz" lIns="0" tIns="0" rIns="0" bIns="0" rtlCol="0">
            <a:normAutofit/>
          </a:bodyPr>
          <a:lstStyle/>
          <a:p>
            <a:pPr lvl="0"/>
            <a:r>
              <a:rPr lang="en-US" dirty="0"/>
              <a:t>Click to edit Master text styles</a:t>
            </a:r>
          </a:p>
          <a:p>
            <a:pPr lvl="1"/>
            <a:r>
              <a:rPr lang="en-US" dirty="0"/>
              <a:t>Click to edit Master text styles</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4" name="Date Placeholder 3"/>
          <p:cNvSpPr>
            <a:spLocks noGrp="1"/>
          </p:cNvSpPr>
          <p:nvPr>
            <p:ph type="dt" sz="half" idx="2"/>
          </p:nvPr>
        </p:nvSpPr>
        <p:spPr>
          <a:xfrm>
            <a:off x="3463202" y="4751164"/>
            <a:ext cx="2195513" cy="152431"/>
          </a:xfrm>
          <a:prstGeom prst="rect">
            <a:avLst/>
          </a:prstGeom>
        </p:spPr>
        <p:txBody>
          <a:bodyPr vert="horz" lIns="0" tIns="0" rIns="0" bIns="0" rtlCol="0" anchor="ctr" anchorCtr="0"/>
          <a:lstStyle>
            <a:lvl1pPr algn="ctr">
              <a:defRPr sz="700">
                <a:solidFill>
                  <a:schemeClr val="accent6">
                    <a:lumMod val="75000"/>
                  </a:schemeClr>
                </a:solidFill>
                <a:latin typeface="+mn-lt"/>
              </a:defRPr>
            </a:lvl1pPr>
          </a:lstStyle>
          <a:p>
            <a:fld id="{7AEC2A6B-5F72-47E5-A644-FCA79C32829B}" type="datetime1">
              <a:rPr lang="zh-CN" altLang="en-US" smtClean="0"/>
              <a:t>2020/6/11</a:t>
            </a:fld>
            <a:endParaRPr lang="en-GB" dirty="0"/>
          </a:p>
        </p:txBody>
      </p:sp>
      <p:sp>
        <p:nvSpPr>
          <p:cNvPr id="5" name="Footer Placeholder 4"/>
          <p:cNvSpPr>
            <a:spLocks noGrp="1"/>
          </p:cNvSpPr>
          <p:nvPr>
            <p:ph type="ftr" sz="quarter" idx="3"/>
          </p:nvPr>
        </p:nvSpPr>
        <p:spPr>
          <a:xfrm>
            <a:off x="2429669" y="80290"/>
            <a:ext cx="4284662" cy="151200"/>
          </a:xfrm>
          <a:prstGeom prst="rect">
            <a:avLst/>
          </a:prstGeom>
        </p:spPr>
        <p:txBody>
          <a:bodyPr vert="horz" lIns="0" tIns="0" rIns="0" bIns="0" rtlCol="0" anchor="ctr"/>
          <a:lstStyle>
            <a:lvl1pPr algn="ctr">
              <a:defRPr sz="700">
                <a:solidFill>
                  <a:schemeClr val="accent6">
                    <a:lumMod val="75000"/>
                  </a:schemeClr>
                </a:solidFill>
                <a:latin typeface="+mn-lt"/>
              </a:defRPr>
            </a:lvl1pPr>
          </a:lstStyle>
          <a:p>
            <a:endParaRPr lang="en-GB" dirty="0"/>
          </a:p>
        </p:txBody>
      </p:sp>
      <p:sp>
        <p:nvSpPr>
          <p:cNvPr id="6" name="Slide Number Placeholder 5"/>
          <p:cNvSpPr>
            <a:spLocks noGrp="1"/>
          </p:cNvSpPr>
          <p:nvPr>
            <p:ph type="sldNum" sz="quarter" idx="4"/>
          </p:nvPr>
        </p:nvSpPr>
        <p:spPr>
          <a:xfrm>
            <a:off x="4345200" y="4903594"/>
            <a:ext cx="431354" cy="152432"/>
          </a:xfrm>
          <a:prstGeom prst="rect">
            <a:avLst/>
          </a:prstGeom>
        </p:spPr>
        <p:txBody>
          <a:bodyPr vert="horz" lIns="0" tIns="0" rIns="0" bIns="0" rtlCol="0" anchor="ctr" anchorCtr="0"/>
          <a:lstStyle>
            <a:lvl1pPr algn="ctr">
              <a:defRPr sz="800">
                <a:solidFill>
                  <a:schemeClr val="accent6">
                    <a:lumMod val="75000"/>
                  </a:schemeClr>
                </a:solidFill>
                <a:latin typeface="+mn-lt"/>
              </a:defRPr>
            </a:lvl1pPr>
          </a:lstStyle>
          <a:p>
            <a:r>
              <a:rPr lang="en-GB"/>
              <a:t> </a:t>
            </a:r>
            <a:fld id="{5A63E2C4-4113-4D58-B883-0774ECFA90BF}" type="slidenum">
              <a:rPr lang="en-GB" smtClean="0"/>
              <a:t>‹#›</a:t>
            </a:fld>
            <a:endParaRPr lang="en-GB" dirty="0"/>
          </a:p>
        </p:txBody>
      </p:sp>
      <p:grpSp>
        <p:nvGrpSpPr>
          <p:cNvPr id="7" name="Group 6"/>
          <p:cNvGrpSpPr/>
          <p:nvPr/>
        </p:nvGrpSpPr>
        <p:grpSpPr>
          <a:xfrm>
            <a:off x="452262" y="5272051"/>
            <a:ext cx="8584235" cy="511254"/>
            <a:chOff x="152123" y="-525513"/>
            <a:chExt cx="8584235" cy="511254"/>
          </a:xfrm>
        </p:grpSpPr>
        <p:pic>
          <p:nvPicPr>
            <p:cNvPr id="8" name="Picture 7" descr="icon_information-white.png"/>
            <p:cNvPicPr>
              <a:picLocks noChangeAspect="1"/>
            </p:cNvPicPr>
            <p:nvPr/>
          </p:nvPicPr>
          <p:blipFill>
            <a:blip r:embed="rId18" cstate="print">
              <a:lum bright="-100000"/>
            </a:blip>
            <a:stretch>
              <a:fillRect/>
            </a:stretch>
          </p:blipFill>
          <p:spPr>
            <a:xfrm>
              <a:off x="152123" y="-344993"/>
              <a:ext cx="121592" cy="320113"/>
            </a:xfrm>
            <a:prstGeom prst="rect">
              <a:avLst/>
            </a:prstGeom>
          </p:spPr>
        </p:pic>
        <p:sp>
          <p:nvSpPr>
            <p:cNvPr id="9" name="Oval 8"/>
            <p:cNvSpPr>
              <a:spLocks noChangeAspect="1"/>
            </p:cNvSpPr>
            <p:nvPr/>
          </p:nvSpPr>
          <p:spPr>
            <a:xfrm>
              <a:off x="198147" y="-525513"/>
              <a:ext cx="432000" cy="432000"/>
            </a:xfrm>
            <a:prstGeom prst="ellipse">
              <a:avLst/>
            </a:prstGeom>
            <a:no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remember icon.png"/>
            <p:cNvPicPr>
              <a:picLocks noChangeAspect="1"/>
            </p:cNvPicPr>
            <p:nvPr/>
          </p:nvPicPr>
          <p:blipFill>
            <a:blip r:embed="rId19" cstate="print"/>
            <a:stretch>
              <a:fillRect/>
            </a:stretch>
          </p:blipFill>
          <p:spPr>
            <a:xfrm>
              <a:off x="262739" y="-451344"/>
              <a:ext cx="302823" cy="302823"/>
            </a:xfrm>
            <a:prstGeom prst="rect">
              <a:avLst/>
            </a:prstGeom>
          </p:spPr>
        </p:pic>
        <p:sp>
          <p:nvSpPr>
            <p:cNvPr id="11" name="TextBox 10">
              <a:hlinkClick r:id="rId20"/>
            </p:cNvPr>
            <p:cNvSpPr txBox="1"/>
            <p:nvPr/>
          </p:nvSpPr>
          <p:spPr>
            <a:xfrm>
              <a:off x="673548" y="-522090"/>
              <a:ext cx="8062810" cy="507831"/>
            </a:xfrm>
            <a:prstGeom prst="rect">
              <a:avLst/>
            </a:prstGeom>
            <a:noFill/>
          </p:spPr>
          <p:txBody>
            <a:bodyPr wrap="square" lIns="0" tIns="0" rIns="0" bIns="0" rtlCol="0">
              <a:spAutoFit/>
            </a:bodyPr>
            <a:lstStyle/>
            <a:p>
              <a:pPr marL="5080" indent="0"/>
              <a:r>
                <a:rPr lang="en-GB" sz="1100" b="1" dirty="0">
                  <a:solidFill>
                    <a:srgbClr val="000000"/>
                  </a:solidFill>
                </a:rPr>
                <a:t>Inserting Existing Slides:</a:t>
              </a:r>
              <a:r>
                <a:rPr lang="en-GB" sz="1100" b="1" baseline="0" dirty="0">
                  <a:solidFill>
                    <a:srgbClr val="000000"/>
                  </a:solidFill>
                </a:rPr>
                <a:t> </a:t>
              </a:r>
              <a:r>
                <a:rPr lang="en-GB" sz="1100" dirty="0">
                  <a:solidFill>
                    <a:srgbClr val="000000"/>
                  </a:solidFill>
                </a:rPr>
                <a:t>To insert existing slides into this template, first ensure the slides you are importing are in this 16:9 ratio,</a:t>
              </a:r>
            </a:p>
            <a:p>
              <a:pPr marL="5080" indent="0"/>
              <a:r>
                <a:rPr lang="en-GB" sz="1100" dirty="0">
                  <a:solidFill>
                    <a:srgbClr val="000000"/>
                  </a:solidFill>
                </a:rPr>
                <a:t>&gt;Home &gt;New Slide &gt;Reuse Slides &gt;browse to your existing file &gt;select slide(</a:t>
              </a:r>
              <a:r>
                <a:rPr lang="en-GB" sz="1100" dirty="0" err="1">
                  <a:solidFill>
                    <a:srgbClr val="000000"/>
                  </a:solidFill>
                </a:rPr>
                <a:t>s</a:t>
              </a:r>
              <a:r>
                <a:rPr lang="en-GB" sz="1100" dirty="0">
                  <a:solidFill>
                    <a:srgbClr val="000000"/>
                  </a:solidFill>
                </a:rPr>
                <a:t>) – ensure ‘Keep source formatting’ tick box is </a:t>
              </a:r>
              <a:r>
                <a:rPr lang="en-GB" sz="1100" b="1" dirty="0">
                  <a:solidFill>
                    <a:srgbClr val="000000"/>
                  </a:solidFill>
                </a:rPr>
                <a:t>ticked</a:t>
              </a:r>
            </a:p>
            <a:p>
              <a:pPr marL="5080" indent="0"/>
              <a:r>
                <a:rPr lang="en-GB" sz="1100" dirty="0">
                  <a:solidFill>
                    <a:srgbClr val="000000"/>
                  </a:solidFill>
                </a:rPr>
                <a:t>(after the slides have been inserted select the appropriate layout from those included in this template to the slide(</a:t>
              </a:r>
              <a:r>
                <a:rPr lang="en-GB" sz="1100" dirty="0" err="1">
                  <a:solidFill>
                    <a:srgbClr val="000000"/>
                  </a:solidFill>
                </a:rPr>
                <a:t>s</a:t>
              </a:r>
              <a:r>
                <a:rPr lang="en-GB" sz="1100" dirty="0">
                  <a:solidFill>
                    <a:srgbClr val="000000"/>
                  </a:solidFill>
                </a:rPr>
                <a:t>) inserted)</a:t>
              </a:r>
            </a:p>
          </p:txBody>
        </p:sp>
      </p:grpSp>
      <p:pic>
        <p:nvPicPr>
          <p:cNvPr id="12" name="图片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749067" y="4597056"/>
            <a:ext cx="1050565" cy="3065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fade/>
  </p:transition>
  <p:hf hdr="0" ftr="0"/>
  <p:txStyles>
    <p:titleStyle>
      <a:lvl1pPr algn="l" defTabSz="685800" rtl="0" eaLnBrk="1" latinLnBrk="0" hangingPunct="1">
        <a:lnSpc>
          <a:spcPct val="100000"/>
        </a:lnSpc>
        <a:spcBef>
          <a:spcPct val="0"/>
        </a:spcBef>
        <a:buNone/>
        <a:defRPr sz="2300" kern="1200">
          <a:solidFill>
            <a:schemeClr val="bg1"/>
          </a:solidFill>
          <a:latin typeface="Calibri" panose="020F0502020204030204" pitchFamily="34" charset="0"/>
          <a:ea typeface="+mj-ea"/>
          <a:cs typeface="+mj-cs"/>
        </a:defRPr>
      </a:lvl1pPr>
    </p:titleStyle>
    <p:bodyStyle>
      <a:lvl1pPr marL="0" indent="0" algn="l" defTabSz="685800" rtl="0" eaLnBrk="1" latinLnBrk="0" hangingPunct="1">
        <a:lnSpc>
          <a:spcPct val="100000"/>
        </a:lnSpc>
        <a:spcBef>
          <a:spcPts val="1650"/>
        </a:spcBef>
        <a:spcAft>
          <a:spcPts val="0"/>
        </a:spcAft>
        <a:buFont typeface="Arial" panose="020B0604020202020204" pitchFamily="34" charset="0"/>
        <a:buNone/>
        <a:defRPr sz="1500" kern="1200" baseline="0">
          <a:solidFill>
            <a:schemeClr val="bg2"/>
          </a:solidFill>
          <a:latin typeface="+mn-lt"/>
          <a:ea typeface="+mn-ea"/>
          <a:cs typeface="+mn-cs"/>
        </a:defRPr>
      </a:lvl1pPr>
      <a:lvl2pPr marL="0" indent="0" algn="l" defTabSz="685800" rtl="0" eaLnBrk="1" latinLnBrk="0" hangingPunct="1">
        <a:lnSpc>
          <a:spcPct val="100000"/>
        </a:lnSpc>
        <a:spcBef>
          <a:spcPts val="1650"/>
        </a:spcBef>
        <a:spcAft>
          <a:spcPts val="0"/>
        </a:spcAft>
        <a:buFont typeface="Arial" panose="020B0604020202020204" pitchFamily="34" charset="0"/>
        <a:buNone/>
        <a:defRPr sz="1700" kern="1200">
          <a:solidFill>
            <a:schemeClr val="bg1"/>
          </a:solidFill>
          <a:latin typeface="+mn-lt"/>
          <a:ea typeface="+mn-ea"/>
          <a:cs typeface="+mn-cs"/>
        </a:defRPr>
      </a:lvl2pPr>
      <a:lvl3pPr marL="90170" indent="-90170" algn="l" defTabSz="685800" rtl="0" eaLnBrk="1" latinLnBrk="0" hangingPunct="1">
        <a:lnSpc>
          <a:spcPct val="100000"/>
        </a:lnSpc>
        <a:spcBef>
          <a:spcPts val="400"/>
        </a:spcBef>
        <a:spcAft>
          <a:spcPts val="400"/>
        </a:spcAft>
        <a:buClr>
          <a:schemeClr val="bg1"/>
        </a:buClr>
        <a:buFont typeface="Arial" panose="020B0604020202020204" pitchFamily="34" charset="0"/>
        <a:buChar char="•"/>
        <a:defRPr sz="1500" kern="1200">
          <a:solidFill>
            <a:schemeClr val="bg2"/>
          </a:solidFill>
          <a:latin typeface="+mn-lt"/>
          <a:ea typeface="+mn-ea"/>
          <a:cs typeface="+mn-cs"/>
        </a:defRPr>
      </a:lvl3pPr>
      <a:lvl4pPr marL="179705" indent="-90170" algn="l" defTabSz="685800" rtl="0" eaLnBrk="1" latinLnBrk="0" hangingPunct="1">
        <a:lnSpc>
          <a:spcPct val="100000"/>
        </a:lnSpc>
        <a:spcBef>
          <a:spcPts val="400"/>
        </a:spcBef>
        <a:spcAft>
          <a:spcPts val="400"/>
        </a:spcAft>
        <a:buClr>
          <a:schemeClr val="bg1"/>
        </a:buClr>
        <a:buFont typeface="Arial" panose="020B0604020202020204" pitchFamily="34" charset="0"/>
        <a:buChar char="•"/>
        <a:defRPr sz="1500" kern="1200">
          <a:solidFill>
            <a:schemeClr val="bg2"/>
          </a:solidFill>
          <a:latin typeface="+mn-lt"/>
          <a:ea typeface="+mn-ea"/>
          <a:cs typeface="+mn-cs"/>
        </a:defRPr>
      </a:lvl4pPr>
      <a:lvl5pPr marL="0" indent="0" algn="l" defTabSz="685800" rtl="0" eaLnBrk="1" latinLnBrk="0" hangingPunct="1">
        <a:lnSpc>
          <a:spcPct val="100000"/>
        </a:lnSpc>
        <a:spcBef>
          <a:spcPts val="1500"/>
        </a:spcBef>
        <a:buFont typeface="Arial" panose="020B0604020202020204" pitchFamily="34" charset="0"/>
        <a:buNone/>
        <a:defRPr sz="1600" kern="1200">
          <a:solidFill>
            <a:schemeClr val="bg2"/>
          </a:solidFill>
          <a:latin typeface="+mj-lt"/>
          <a:ea typeface="+mn-ea"/>
          <a:cs typeface="+mn-cs"/>
        </a:defRPr>
      </a:lvl5pPr>
      <a:lvl6pPr marL="0" indent="0" algn="l" defTabSz="685800" rtl="0" eaLnBrk="1" latinLnBrk="0" hangingPunct="1">
        <a:lnSpc>
          <a:spcPct val="100000"/>
        </a:lnSpc>
        <a:spcBef>
          <a:spcPts val="1350"/>
        </a:spcBef>
        <a:buFont typeface="Arial" panose="020B0604020202020204" pitchFamily="34" charset="0"/>
        <a:buNone/>
        <a:defRPr sz="1400" kern="1200">
          <a:solidFill>
            <a:schemeClr val="bg2"/>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rgbClr val="246AA9"/>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4343440"/>
            <a:ext cx="3402314" cy="810651"/>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7AEC2A6B-5F72-47E5-A644-FCA79C32829B}" type="datetime1">
              <a:rPr lang="zh-CN" altLang="en-US" smtClean="0"/>
              <a:t>2020/6/11</a:t>
            </a:fld>
            <a:endParaRPr lang="en-GB" dirty="0"/>
          </a:p>
        </p:txBody>
      </p:sp>
      <p:sp>
        <p:nvSpPr>
          <p:cNvPr id="22" name="页脚占位符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灯片编号占位符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r>
              <a:rPr lang="en-GB" smtClean="0"/>
              <a:t> </a:t>
            </a:r>
            <a:fld id="{5A63E2C4-4113-4D58-B883-0774ECFA90BF}" type="slidenum">
              <a:rPr lang="en-GB" smtClean="0"/>
              <a:t>‹#›</a:t>
            </a:fld>
            <a:endParaRPr lang="en-GB" dirty="0"/>
          </a:p>
        </p:txBody>
      </p:sp>
      <p:pic>
        <p:nvPicPr>
          <p:cNvPr id="11" name="图片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49067" y="4597056"/>
            <a:ext cx="1050565" cy="306539"/>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ransition>
    <p:fade/>
  </p:transition>
  <p:timing>
    <p:tnLst>
      <p:par>
        <p:cTn id="1" dur="indefinite" restart="never" nodeType="tmRoot"/>
      </p:par>
    </p:tnLst>
  </p:timing>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www.zoom.us/download" TargetMode="External"/><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comments" Target="../comments/commen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9.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6082" y="4593246"/>
            <a:ext cx="1094653" cy="42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2655027" y="2101130"/>
            <a:ext cx="3745774" cy="523220"/>
          </a:xfrm>
          <a:prstGeom prst="rect">
            <a:avLst/>
          </a:prstGeom>
          <a:solidFill>
            <a:schemeClr val="accent1">
              <a:lumMod val="50000"/>
            </a:schemeClr>
          </a:solidFill>
          <a:ln>
            <a:noFill/>
          </a:ln>
        </p:spPr>
        <p:txBody>
          <a:bodyPr wrap="square">
            <a:spAutoFit/>
          </a:bodyPr>
          <a:lstStyle/>
          <a:p>
            <a:pPr algn="ctr" fontAlgn="auto">
              <a:spcBef>
                <a:spcPts val="0"/>
              </a:spcBef>
              <a:spcAft>
                <a:spcPts val="0"/>
              </a:spcAft>
              <a:defRPr/>
            </a:pPr>
            <a:r>
              <a:rPr lang="en-US" altLang="zh-CN" sz="2800" b="1" kern="0" dirty="0" smtClean="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ZOOM</a:t>
            </a:r>
            <a:r>
              <a:rPr lang="zh-CN" altLang="en-US" sz="2800" b="1" kern="0" dirty="0" smtClean="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使用手册</a:t>
            </a:r>
            <a:endParaRPr lang="zh-CN" altLang="en-US" sz="2800" b="1"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556299"/>
            <a:ext cx="1168403" cy="45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717" y="2009775"/>
            <a:ext cx="165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188" y="1891242"/>
            <a:ext cx="20796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3" y="2009775"/>
            <a:ext cx="165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184400" y="3072140"/>
            <a:ext cx="4572000" cy="307777"/>
          </a:xfrm>
          <a:prstGeom prst="rect">
            <a:avLst/>
          </a:prstGeom>
        </p:spPr>
        <p:txBody>
          <a:bodyPr>
            <a:spAutoFit/>
          </a:bodyPr>
          <a:lstStyle/>
          <a:p>
            <a:pPr algn="ctr">
              <a:lnSpc>
                <a:spcPct val="100000"/>
              </a:lnSpc>
            </a:pPr>
            <a:r>
              <a:rPr lang="zh-CN" altLang="en-US" spc="100" dirty="0">
                <a:solidFill>
                  <a:schemeClr val="accent6">
                    <a:lumMod val="50000"/>
                  </a:schemeClr>
                </a:solidFill>
                <a:latin typeface="Avenir Book" charset="0"/>
                <a:ea typeface="Avenir Book" charset="0"/>
                <a:cs typeface="Avenir Book" charset="0"/>
              </a:rPr>
              <a:t>如果您有更多</a:t>
            </a:r>
            <a:r>
              <a:rPr lang="zh-CN" altLang="en-US" spc="100" dirty="0" smtClean="0">
                <a:solidFill>
                  <a:schemeClr val="accent6">
                    <a:lumMod val="50000"/>
                  </a:schemeClr>
                </a:solidFill>
                <a:latin typeface="Avenir Book" charset="0"/>
                <a:ea typeface="Avenir Book" charset="0"/>
                <a:cs typeface="Avenir Book" charset="0"/>
              </a:rPr>
              <a:t>问题，请</a:t>
            </a:r>
            <a:r>
              <a:rPr lang="zh-CN" altLang="en-US" spc="100" dirty="0">
                <a:solidFill>
                  <a:schemeClr val="accent6">
                    <a:lumMod val="50000"/>
                  </a:schemeClr>
                </a:solidFill>
                <a:latin typeface="Avenir Book" charset="0"/>
                <a:ea typeface="Avenir Book" charset="0"/>
                <a:cs typeface="Avenir Book" charset="0"/>
              </a:rPr>
              <a:t>联系我们</a:t>
            </a:r>
            <a:endParaRPr lang="zh-CN" altLang="en-US" dirty="0">
              <a:solidFill>
                <a:srgbClr val="00B0F0"/>
              </a:solidFill>
            </a:endParaRPr>
          </a:p>
        </p:txBody>
      </p:sp>
    </p:spTree>
    <p:extLst>
      <p:ext uri="{BB962C8B-B14F-4D97-AF65-F5344CB8AC3E}">
        <p14:creationId xmlns:p14="http://schemas.microsoft.com/office/powerpoint/2010/main" val="31008798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6368" y="334851"/>
            <a:ext cx="2799009" cy="230832"/>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en-US" altLang="zh-CN" sz="1500" b="1" dirty="0"/>
              <a:t> </a:t>
            </a:r>
            <a:r>
              <a:rPr lang="zh-CN" altLang="en-US" sz="1500" b="1"/>
              <a:t> </a:t>
            </a:r>
            <a:r>
              <a:rPr lang="zh-CN" altLang="en-US" sz="1500" b="1" smtClean="0"/>
              <a:t>操作</a:t>
            </a:r>
            <a:r>
              <a:rPr lang="zh-CN" altLang="en-US" sz="1500" b="1" dirty="0"/>
              <a:t>流程图</a:t>
            </a:r>
          </a:p>
        </p:txBody>
      </p:sp>
      <p:sp>
        <p:nvSpPr>
          <p:cNvPr id="6" name="椭圆 5"/>
          <p:cNvSpPr/>
          <p:nvPr/>
        </p:nvSpPr>
        <p:spPr>
          <a:xfrm>
            <a:off x="5173171" y="971917"/>
            <a:ext cx="890180" cy="870932"/>
          </a:xfrm>
          <a:prstGeom prst="ellipse">
            <a:avLst/>
          </a:prstGeom>
          <a:solidFill>
            <a:schemeClr val="accent1">
              <a:lumMod val="50000"/>
            </a:schemeClr>
          </a:solidFill>
          <a:ln>
            <a:solidFill>
              <a:schemeClr val="accent1">
                <a:lumMod val="75000"/>
              </a:schemeClr>
            </a:solidFill>
          </a:ln>
        </p:spPr>
        <p:txBody>
          <a:bodyPr anchor="ctr"/>
          <a:lstStyle/>
          <a:p>
            <a:pPr algn="ctr">
              <a:buFont typeface="Arial" panose="020B0604020202020204" pitchFamily="34" charset="0"/>
              <a:buNone/>
              <a:defRPr/>
            </a:pPr>
            <a:endParaRPr lang="zh-CN" altLang="en-US" sz="1100">
              <a:solidFill>
                <a:srgbClr val="FFFFFF"/>
              </a:solidFill>
              <a:latin typeface="宋体" panose="02010600030101010101" pitchFamily="2" charset="-122"/>
              <a:sym typeface="宋体" panose="02010600030101010101" pitchFamily="2" charset="-122"/>
            </a:endParaRPr>
          </a:p>
        </p:txBody>
      </p:sp>
      <p:sp>
        <p:nvSpPr>
          <p:cNvPr id="8" name="椭圆 7"/>
          <p:cNvSpPr/>
          <p:nvPr/>
        </p:nvSpPr>
        <p:spPr>
          <a:xfrm>
            <a:off x="1722901" y="2798868"/>
            <a:ext cx="910973" cy="870932"/>
          </a:xfrm>
          <a:prstGeom prst="ellipse">
            <a:avLst/>
          </a:prstGeom>
          <a:solidFill>
            <a:schemeClr val="accent1">
              <a:lumMod val="50000"/>
            </a:schemeClr>
          </a:solidFill>
          <a:ln w="25400" cap="flat" cmpd="sng" algn="ctr">
            <a:solidFill>
              <a:schemeClr val="bg1">
                <a:lumMod val="85000"/>
              </a:schemeClr>
            </a:solidFill>
            <a:prstDash val="solid"/>
          </a:ln>
          <a:effectLst/>
        </p:spPr>
        <p:txBody>
          <a:bodyPr anchor="ctr"/>
          <a:lstStyle/>
          <a:p>
            <a:pPr algn="ctr" fontAlgn="auto">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13" name="椭圆 12"/>
          <p:cNvSpPr/>
          <p:nvPr/>
        </p:nvSpPr>
        <p:spPr>
          <a:xfrm>
            <a:off x="3413416" y="971917"/>
            <a:ext cx="890180" cy="870932"/>
          </a:xfrm>
          <a:prstGeom prst="ellipse">
            <a:avLst/>
          </a:prstGeom>
          <a:solidFill>
            <a:schemeClr val="accent5">
              <a:lumMod val="50000"/>
            </a:schemeClr>
          </a:solidFill>
          <a:ln w="25400" cap="flat" cmpd="sng" algn="ctr">
            <a:solidFill>
              <a:schemeClr val="bg1">
                <a:lumMod val="85000"/>
              </a:schemeClr>
            </a:solidFill>
            <a:prstDash val="solid"/>
          </a:ln>
          <a:effectLst/>
        </p:spPr>
        <p:txBody>
          <a:bodyPr anchor="ctr"/>
          <a:lstStyle/>
          <a:p>
            <a:pPr algn="ctr" fontAlgn="auto">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14" name="等腰三角形 6"/>
          <p:cNvSpPr/>
          <p:nvPr/>
        </p:nvSpPr>
        <p:spPr>
          <a:xfrm>
            <a:off x="3317637" y="2002386"/>
            <a:ext cx="1081738" cy="331678"/>
          </a:xfrm>
          <a:custGeom>
            <a:avLst/>
            <a:gdLst/>
            <a:ahLst/>
            <a:cxnLst/>
            <a:rect l="l" t="t" r="r" b="b"/>
            <a:pathLst>
              <a:path w="1440160" h="548802">
                <a:moveTo>
                  <a:pt x="720081" y="0"/>
                </a:moveTo>
                <a:lnTo>
                  <a:pt x="838397" y="203993"/>
                </a:lnTo>
                <a:lnTo>
                  <a:pt x="1169205" y="203993"/>
                </a:lnTo>
                <a:cubicBezTo>
                  <a:pt x="1318849" y="203993"/>
                  <a:pt x="1440160" y="325304"/>
                  <a:pt x="1440160" y="474948"/>
                </a:cubicBezTo>
                <a:lnTo>
                  <a:pt x="1440160" y="548802"/>
                </a:lnTo>
                <a:cubicBezTo>
                  <a:pt x="1440160" y="399158"/>
                  <a:pt x="1318849" y="277847"/>
                  <a:pt x="1169205" y="277847"/>
                </a:cubicBezTo>
                <a:lnTo>
                  <a:pt x="270955" y="277847"/>
                </a:lnTo>
                <a:cubicBezTo>
                  <a:pt x="121311" y="277847"/>
                  <a:pt x="0" y="399158"/>
                  <a:pt x="0" y="548802"/>
                </a:cubicBezTo>
                <a:lnTo>
                  <a:pt x="0" y="474948"/>
                </a:lnTo>
                <a:cubicBezTo>
                  <a:pt x="0" y="325304"/>
                  <a:pt x="121311" y="203993"/>
                  <a:pt x="270955" y="203993"/>
                </a:cubicBezTo>
                <a:lnTo>
                  <a:pt x="601765" y="203993"/>
                </a:lnTo>
                <a:close/>
              </a:path>
            </a:pathLst>
          </a:custGeom>
          <a:solidFill>
            <a:schemeClr val="accent5">
              <a:lumMod val="50000"/>
            </a:schemeClr>
          </a:solidFill>
          <a:ln w="9525" cap="flat" cmpd="sng" algn="ctr">
            <a:solidFill>
              <a:schemeClr val="accent5">
                <a:lumMod val="75000"/>
              </a:schemeClr>
            </a:solidFill>
            <a:prstDash val="solid"/>
          </a:ln>
          <a:effectLst/>
        </p:spPr>
        <p:txBody>
          <a:bodyPr anchor="ctr"/>
          <a:lstStyle/>
          <a:p>
            <a:pPr algn="ctr" fontAlgn="auto">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17" name="等腰三角形 6"/>
          <p:cNvSpPr/>
          <p:nvPr/>
        </p:nvSpPr>
        <p:spPr>
          <a:xfrm flipV="1">
            <a:off x="1638130" y="2382804"/>
            <a:ext cx="1080517" cy="331678"/>
          </a:xfrm>
          <a:custGeom>
            <a:avLst/>
            <a:gdLst/>
            <a:ahLst/>
            <a:cxnLst/>
            <a:rect l="l" t="t" r="r" b="b"/>
            <a:pathLst>
              <a:path w="1440160" h="548802">
                <a:moveTo>
                  <a:pt x="720081" y="0"/>
                </a:moveTo>
                <a:lnTo>
                  <a:pt x="838397" y="203993"/>
                </a:lnTo>
                <a:lnTo>
                  <a:pt x="1169205" y="203993"/>
                </a:lnTo>
                <a:cubicBezTo>
                  <a:pt x="1318849" y="203993"/>
                  <a:pt x="1440160" y="325304"/>
                  <a:pt x="1440160" y="474948"/>
                </a:cubicBezTo>
                <a:lnTo>
                  <a:pt x="1440160" y="548802"/>
                </a:lnTo>
                <a:cubicBezTo>
                  <a:pt x="1440160" y="399158"/>
                  <a:pt x="1318849" y="277847"/>
                  <a:pt x="1169205" y="277847"/>
                </a:cubicBezTo>
                <a:lnTo>
                  <a:pt x="270955" y="277847"/>
                </a:lnTo>
                <a:cubicBezTo>
                  <a:pt x="121311" y="277847"/>
                  <a:pt x="0" y="399158"/>
                  <a:pt x="0" y="548802"/>
                </a:cubicBezTo>
                <a:lnTo>
                  <a:pt x="0" y="474948"/>
                </a:lnTo>
                <a:cubicBezTo>
                  <a:pt x="0" y="325304"/>
                  <a:pt x="121311" y="203993"/>
                  <a:pt x="270955" y="203993"/>
                </a:cubicBezTo>
                <a:lnTo>
                  <a:pt x="601765" y="203993"/>
                </a:lnTo>
                <a:close/>
              </a:path>
            </a:pathLst>
          </a:custGeom>
          <a:solidFill>
            <a:schemeClr val="accent1">
              <a:lumMod val="50000"/>
            </a:schemeClr>
          </a:solidFill>
          <a:ln w="12700" cap="flat" cmpd="sng" algn="ctr">
            <a:solidFill>
              <a:schemeClr val="bg1">
                <a:lumMod val="85000"/>
              </a:schemeClr>
            </a:solidFill>
            <a:prstDash val="solid"/>
          </a:ln>
          <a:effectLst/>
        </p:spPr>
        <p:txBody>
          <a:bodyPr anchor="ctr"/>
          <a:lstStyle/>
          <a:p>
            <a:pPr algn="ctr" fontAlgn="auto">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18" name="等腰三角形 6"/>
          <p:cNvSpPr/>
          <p:nvPr/>
        </p:nvSpPr>
        <p:spPr>
          <a:xfrm>
            <a:off x="5078004" y="1935711"/>
            <a:ext cx="1080517" cy="331678"/>
          </a:xfrm>
          <a:custGeom>
            <a:avLst/>
            <a:gdLst/>
            <a:ahLst/>
            <a:cxnLst/>
            <a:rect l="l" t="t" r="r" b="b"/>
            <a:pathLst>
              <a:path w="1440160" h="548802">
                <a:moveTo>
                  <a:pt x="720081" y="0"/>
                </a:moveTo>
                <a:lnTo>
                  <a:pt x="838397" y="203993"/>
                </a:lnTo>
                <a:lnTo>
                  <a:pt x="1169205" y="203993"/>
                </a:lnTo>
                <a:cubicBezTo>
                  <a:pt x="1318849" y="203993"/>
                  <a:pt x="1440160" y="325304"/>
                  <a:pt x="1440160" y="474948"/>
                </a:cubicBezTo>
                <a:lnTo>
                  <a:pt x="1440160" y="548802"/>
                </a:lnTo>
                <a:cubicBezTo>
                  <a:pt x="1440160" y="399158"/>
                  <a:pt x="1318849" y="277847"/>
                  <a:pt x="1169205" y="277847"/>
                </a:cubicBezTo>
                <a:lnTo>
                  <a:pt x="270955" y="277847"/>
                </a:lnTo>
                <a:cubicBezTo>
                  <a:pt x="121311" y="277847"/>
                  <a:pt x="0" y="399158"/>
                  <a:pt x="0" y="548802"/>
                </a:cubicBezTo>
                <a:lnTo>
                  <a:pt x="0" y="474948"/>
                </a:lnTo>
                <a:cubicBezTo>
                  <a:pt x="0" y="325304"/>
                  <a:pt x="121311" y="203993"/>
                  <a:pt x="270955" y="203993"/>
                </a:cubicBezTo>
                <a:lnTo>
                  <a:pt x="601765" y="203993"/>
                </a:lnTo>
                <a:close/>
              </a:path>
            </a:pathLst>
          </a:custGeom>
          <a:solidFill>
            <a:schemeClr val="accent1">
              <a:lumMod val="50000"/>
            </a:schemeClr>
          </a:solidFill>
          <a:ln w="12700" cap="flat" cmpd="sng" algn="ctr">
            <a:solidFill>
              <a:schemeClr val="accent1">
                <a:lumMod val="50000"/>
              </a:schemeClr>
            </a:solidFill>
            <a:prstDash val="solid"/>
          </a:ln>
          <a:effectLst/>
        </p:spPr>
        <p:txBody>
          <a:bodyPr anchor="ctr"/>
          <a:lstStyle/>
          <a:p>
            <a:pPr algn="ctr" fontAlgn="auto">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21" name="TextBox 26"/>
          <p:cNvSpPr txBox="1"/>
          <p:nvPr/>
        </p:nvSpPr>
        <p:spPr>
          <a:xfrm>
            <a:off x="3514982" y="1233745"/>
            <a:ext cx="687048" cy="261610"/>
          </a:xfrm>
          <a:prstGeom prst="rect">
            <a:avLst/>
          </a:prstGeom>
          <a:solidFill>
            <a:schemeClr val="accent5">
              <a:lumMod val="50000"/>
            </a:schemeClr>
          </a:solidFill>
          <a:ln>
            <a:noFill/>
          </a:ln>
        </p:spPr>
        <p:txBody>
          <a:bodyPr wrap="square">
            <a:spAutoFit/>
          </a:bodyPr>
          <a:lstStyle/>
          <a:p>
            <a:pPr algn="ctr" fontAlgn="auto">
              <a:spcBef>
                <a:spcPts val="0"/>
              </a:spcBef>
              <a:spcAft>
                <a:spcPts val="0"/>
              </a:spcAft>
              <a:defRPr/>
            </a:pPr>
            <a:r>
              <a:rPr lang="zh-CN" altLang="en-US" sz="1100" b="1"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第二步</a:t>
            </a:r>
          </a:p>
        </p:txBody>
      </p:sp>
      <p:sp>
        <p:nvSpPr>
          <p:cNvPr id="23" name="TextBox 28"/>
          <p:cNvSpPr txBox="1"/>
          <p:nvPr/>
        </p:nvSpPr>
        <p:spPr>
          <a:xfrm>
            <a:off x="5274128" y="1260443"/>
            <a:ext cx="688269" cy="261610"/>
          </a:xfrm>
          <a:prstGeom prst="rect">
            <a:avLst/>
          </a:prstGeom>
          <a:noFill/>
        </p:spPr>
        <p:txBody>
          <a:bodyPr wrap="square">
            <a:spAutoFit/>
          </a:bodyPr>
          <a:lstStyle/>
          <a:p>
            <a:pPr algn="ctr" fontAlgn="auto">
              <a:spcBef>
                <a:spcPts val="0"/>
              </a:spcBef>
              <a:spcAft>
                <a:spcPts val="0"/>
              </a:spcAft>
              <a:defRPr/>
            </a:pPr>
            <a:r>
              <a:rPr lang="zh-CN" altLang="en-US" sz="1100" b="1" kern="0" dirty="0" smtClean="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第三步</a:t>
            </a:r>
            <a:endParaRPr lang="zh-CN" altLang="en-US" sz="1100" b="1"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5" name="TextBox 30"/>
          <p:cNvSpPr txBox="1"/>
          <p:nvPr/>
        </p:nvSpPr>
        <p:spPr>
          <a:xfrm>
            <a:off x="1842227" y="3058022"/>
            <a:ext cx="688269" cy="261610"/>
          </a:xfrm>
          <a:prstGeom prst="rect">
            <a:avLst/>
          </a:prstGeom>
          <a:solidFill>
            <a:schemeClr val="accent1">
              <a:lumMod val="50000"/>
            </a:schemeClr>
          </a:solidFill>
          <a:ln>
            <a:noFill/>
          </a:ln>
        </p:spPr>
        <p:txBody>
          <a:bodyPr wrap="square">
            <a:spAutoFit/>
          </a:bodyPr>
          <a:lstStyle/>
          <a:p>
            <a:pPr algn="ctr" fontAlgn="auto">
              <a:spcBef>
                <a:spcPts val="0"/>
              </a:spcBef>
              <a:spcAft>
                <a:spcPts val="0"/>
              </a:spcAft>
              <a:defRPr/>
            </a:pPr>
            <a:r>
              <a:rPr lang="zh-CN" altLang="en-US" sz="1100" b="1"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第一步</a:t>
            </a:r>
          </a:p>
        </p:txBody>
      </p:sp>
      <p:sp>
        <p:nvSpPr>
          <p:cNvPr id="27" name="文本框 26"/>
          <p:cNvSpPr txBox="1"/>
          <p:nvPr/>
        </p:nvSpPr>
        <p:spPr>
          <a:xfrm>
            <a:off x="1638130" y="2151972"/>
            <a:ext cx="1260629" cy="230832"/>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en-US" altLang="zh-CN" sz="1500" dirty="0"/>
              <a:t> </a:t>
            </a:r>
            <a:r>
              <a:rPr lang="zh-CN" altLang="en-US" sz="1500" dirty="0"/>
              <a:t>下载客户端</a:t>
            </a:r>
          </a:p>
        </p:txBody>
      </p:sp>
      <p:sp>
        <p:nvSpPr>
          <p:cNvPr id="28" name="文本框 27"/>
          <p:cNvSpPr txBox="1"/>
          <p:nvPr/>
        </p:nvSpPr>
        <p:spPr>
          <a:xfrm>
            <a:off x="3317639" y="2311528"/>
            <a:ext cx="1260629" cy="897682"/>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en-US" altLang="zh-CN" sz="1500" dirty="0"/>
              <a:t> </a:t>
            </a:r>
            <a:r>
              <a:rPr lang="zh-CN" altLang="en-US" sz="1500" dirty="0"/>
              <a:t>手机</a:t>
            </a:r>
            <a:r>
              <a:rPr lang="zh-CN" altLang="en-US" sz="1500" dirty="0" smtClean="0"/>
              <a:t>验证</a:t>
            </a:r>
            <a:endParaRPr lang="en-US" altLang="zh-CN" sz="1500" dirty="0"/>
          </a:p>
          <a:p>
            <a:pPr marL="90170" indent="-90170">
              <a:spcBef>
                <a:spcPts val="400"/>
              </a:spcBef>
              <a:spcAft>
                <a:spcPts val="400"/>
              </a:spcAft>
              <a:buClr>
                <a:schemeClr val="tx2"/>
              </a:buClr>
              <a:buFont typeface="Arial" panose="020B0604020202020204" pitchFamily="34" charset="0"/>
              <a:buChar char="•"/>
            </a:pPr>
            <a:r>
              <a:rPr lang="zh-CN" altLang="en-US" sz="1500" dirty="0" smtClean="0"/>
              <a:t>注册会员登录</a:t>
            </a:r>
            <a:endParaRPr lang="en-US" altLang="zh-CN" sz="1500" dirty="0"/>
          </a:p>
          <a:p>
            <a:pPr>
              <a:spcBef>
                <a:spcPts val="400"/>
              </a:spcBef>
              <a:spcAft>
                <a:spcPts val="400"/>
              </a:spcAft>
              <a:buClr>
                <a:schemeClr val="tx2"/>
              </a:buClr>
            </a:pPr>
            <a:r>
              <a:rPr lang="en-US" altLang="zh-CN" sz="1500" dirty="0"/>
              <a:t>    </a:t>
            </a:r>
            <a:endParaRPr lang="zh-CN" altLang="en-US" sz="1500" dirty="0"/>
          </a:p>
        </p:txBody>
      </p:sp>
      <p:sp>
        <p:nvSpPr>
          <p:cNvPr id="30" name="文本框 29"/>
          <p:cNvSpPr txBox="1"/>
          <p:nvPr/>
        </p:nvSpPr>
        <p:spPr>
          <a:xfrm>
            <a:off x="5173173" y="2311529"/>
            <a:ext cx="1464107" cy="230832"/>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en-US" altLang="zh-CN" sz="1500" dirty="0"/>
              <a:t> </a:t>
            </a:r>
            <a:r>
              <a:rPr lang="zh-CN" altLang="en-US" sz="1500" dirty="0"/>
              <a:t>加入会议</a:t>
            </a:r>
          </a:p>
        </p:txBody>
      </p:sp>
      <p:pic>
        <p:nvPicPr>
          <p:cNvPr id="38" name="图片 37"/>
          <p:cNvPicPr>
            <a:picLocks noChangeAspect="1"/>
          </p:cNvPicPr>
          <p:nvPr/>
        </p:nvPicPr>
        <p:blipFill>
          <a:blip r:embed="rId2"/>
          <a:stretch>
            <a:fillRect/>
          </a:stretch>
        </p:blipFill>
        <p:spPr>
          <a:xfrm>
            <a:off x="961505" y="2075384"/>
            <a:ext cx="509453" cy="821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 name="椭圆 51"/>
          <p:cNvSpPr/>
          <p:nvPr/>
        </p:nvSpPr>
        <p:spPr>
          <a:xfrm>
            <a:off x="7072079" y="2637865"/>
            <a:ext cx="865621" cy="84031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53" name="等腰三角形 6"/>
          <p:cNvSpPr/>
          <p:nvPr/>
        </p:nvSpPr>
        <p:spPr>
          <a:xfrm flipV="1">
            <a:off x="6969156" y="2233580"/>
            <a:ext cx="1080518" cy="331678"/>
          </a:xfrm>
          <a:custGeom>
            <a:avLst/>
            <a:gdLst/>
            <a:ahLst/>
            <a:cxnLst/>
            <a:rect l="l" t="t" r="r" b="b"/>
            <a:pathLst>
              <a:path w="1440160" h="548802">
                <a:moveTo>
                  <a:pt x="720081" y="0"/>
                </a:moveTo>
                <a:lnTo>
                  <a:pt x="838397" y="203993"/>
                </a:lnTo>
                <a:lnTo>
                  <a:pt x="1169205" y="203993"/>
                </a:lnTo>
                <a:cubicBezTo>
                  <a:pt x="1318849" y="203993"/>
                  <a:pt x="1440160" y="325304"/>
                  <a:pt x="1440160" y="474948"/>
                </a:cubicBezTo>
                <a:lnTo>
                  <a:pt x="1440160" y="548802"/>
                </a:lnTo>
                <a:cubicBezTo>
                  <a:pt x="1440160" y="399158"/>
                  <a:pt x="1318849" y="277847"/>
                  <a:pt x="1169205" y="277847"/>
                </a:cubicBezTo>
                <a:lnTo>
                  <a:pt x="270955" y="277847"/>
                </a:lnTo>
                <a:cubicBezTo>
                  <a:pt x="121311" y="277847"/>
                  <a:pt x="0" y="399158"/>
                  <a:pt x="0" y="548802"/>
                </a:cubicBezTo>
                <a:lnTo>
                  <a:pt x="0" y="474948"/>
                </a:lnTo>
                <a:cubicBezTo>
                  <a:pt x="0" y="325304"/>
                  <a:pt x="121311" y="203993"/>
                  <a:pt x="270955" y="203993"/>
                </a:cubicBezTo>
                <a:lnTo>
                  <a:pt x="601765" y="203993"/>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54" name="TextBox 27"/>
          <p:cNvSpPr txBox="1"/>
          <p:nvPr/>
        </p:nvSpPr>
        <p:spPr>
          <a:xfrm>
            <a:off x="7169380" y="2898428"/>
            <a:ext cx="688269" cy="261610"/>
          </a:xfrm>
          <a:prstGeom prst="rect">
            <a:avLst/>
          </a:prstGeom>
          <a:noFill/>
        </p:spPr>
        <p:txBody>
          <a:bodyPr wrap="square">
            <a:spAutoFit/>
          </a:bodyPr>
          <a:lstStyle/>
          <a:p>
            <a:pPr algn="ctr" fontAlgn="auto">
              <a:spcBef>
                <a:spcPts val="0"/>
              </a:spcBef>
              <a:spcAft>
                <a:spcPts val="0"/>
              </a:spcAft>
              <a:defRPr/>
            </a:pPr>
            <a:r>
              <a:rPr lang="zh-CN" altLang="en-US" sz="1100" b="1" kern="0" dirty="0" smtClean="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第四步</a:t>
            </a:r>
            <a:endParaRPr lang="zh-CN" altLang="en-US" sz="1100" b="1"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55" name="文本框 54"/>
          <p:cNvSpPr txBox="1"/>
          <p:nvPr/>
        </p:nvSpPr>
        <p:spPr>
          <a:xfrm>
            <a:off x="6801943" y="1949942"/>
            <a:ext cx="1405890" cy="230832"/>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en-US" altLang="zh-CN" sz="1500" dirty="0"/>
              <a:t> </a:t>
            </a:r>
            <a:r>
              <a:rPr lang="zh-CN" altLang="en-US" sz="1500" dirty="0">
                <a:sym typeface="+mn-ea"/>
              </a:rPr>
              <a:t>会中功能管理</a:t>
            </a:r>
            <a:endParaRPr lang="zh-CN" altLang="en-US" sz="1500" dirty="0"/>
          </a:p>
        </p:txBody>
      </p:sp>
      <p:sp>
        <p:nvSpPr>
          <p:cNvPr id="24" name="TextBox 30"/>
          <p:cNvSpPr txBox="1"/>
          <p:nvPr/>
        </p:nvSpPr>
        <p:spPr>
          <a:xfrm>
            <a:off x="1072343" y="4040719"/>
            <a:ext cx="4890054" cy="261610"/>
          </a:xfrm>
          <a:prstGeom prst="rect">
            <a:avLst/>
          </a:prstGeom>
          <a:solidFill>
            <a:schemeClr val="accent1">
              <a:lumMod val="50000"/>
            </a:schemeClr>
          </a:solidFill>
          <a:ln>
            <a:noFill/>
          </a:ln>
        </p:spPr>
        <p:txBody>
          <a:bodyPr wrap="square">
            <a:spAutoFit/>
          </a:bodyPr>
          <a:lstStyle/>
          <a:p>
            <a:pPr algn="ctr" fontAlgn="auto">
              <a:spcBef>
                <a:spcPts val="0"/>
              </a:spcBef>
              <a:spcAft>
                <a:spcPts val="0"/>
              </a:spcAft>
              <a:defRPr/>
            </a:pPr>
            <a:r>
              <a:rPr lang="zh-CN" altLang="en-US" sz="1100" b="1" kern="0" dirty="0" smtClean="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客户端下载地址</a:t>
            </a:r>
            <a:r>
              <a:rPr lang="zh-CN" altLang="en-US" sz="1100" b="1" kern="0" dirty="0" smtClean="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a:t>
            </a:r>
            <a:r>
              <a:rPr lang="en-US" altLang="zh-CN" sz="1100" b="1" kern="0" dirty="0" smtClean="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hlinkClick r:id="rId3"/>
              </a:rPr>
              <a:t>www.zoom.us/download</a:t>
            </a:r>
            <a:r>
              <a:rPr lang="en-US" altLang="zh-CN" sz="1100" b="1" kern="0" dirty="0" smtClean="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 </a:t>
            </a:r>
            <a:endParaRPr lang="zh-CN" altLang="en-US" sz="1100" b="1"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615" y="4584779"/>
            <a:ext cx="1094653" cy="42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1549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570589925473"/>
          <p:cNvPicPr>
            <a:picLocks noChangeAspect="1"/>
          </p:cNvPicPr>
          <p:nvPr/>
        </p:nvPicPr>
        <p:blipFill>
          <a:blip r:embed="rId3"/>
          <a:stretch>
            <a:fillRect/>
          </a:stretch>
        </p:blipFill>
        <p:spPr>
          <a:xfrm>
            <a:off x="4911557" y="1872101"/>
            <a:ext cx="3532741" cy="2708528"/>
          </a:xfrm>
          <a:prstGeom prst="rect">
            <a:avLst/>
          </a:prstGeom>
        </p:spPr>
      </p:pic>
      <p:sp>
        <p:nvSpPr>
          <p:cNvPr id="7" name="Title 1"/>
          <p:cNvSpPr txBox="1"/>
          <p:nvPr/>
        </p:nvSpPr>
        <p:spPr>
          <a:xfrm>
            <a:off x="-413032" y="149005"/>
            <a:ext cx="9970061" cy="833119"/>
          </a:xfrm>
          <a:prstGeom prst="rect">
            <a:avLst/>
          </a:prstGeom>
        </p:spPr>
        <p:txBody>
          <a:bodyPr anchor="ctr">
            <a:normAutofit/>
          </a:bodyPr>
          <a:lstStyle>
            <a:lvl1pPr algn="l" defTabSz="914400" rtl="0" eaLnBrk="1" latinLnBrk="0" hangingPunct="1">
              <a:lnSpc>
                <a:spcPct val="90000"/>
              </a:lnSpc>
              <a:spcBef>
                <a:spcPct val="0"/>
              </a:spcBef>
              <a:buNone/>
              <a:defRPr sz="4400" b="1" i="0" kern="1200">
                <a:solidFill>
                  <a:schemeClr val="tx2"/>
                </a:solidFill>
                <a:latin typeface="Avenir Heavy" charset="0"/>
                <a:ea typeface="Avenir Heavy" charset="0"/>
                <a:cs typeface="Avenir Heavy" charset="0"/>
              </a:defRPr>
            </a:lvl1pPr>
          </a:lstStyle>
          <a:p>
            <a:pPr algn="ctr">
              <a:lnSpc>
                <a:spcPct val="100000"/>
              </a:lnSpc>
            </a:pPr>
            <a:r>
              <a:rPr lang="zh-CN" altLang="en-US" sz="2000" spc="100" dirty="0">
                <a:solidFill>
                  <a:schemeClr val="accent6">
                    <a:lumMod val="50000"/>
                  </a:schemeClr>
                </a:solidFill>
                <a:latin typeface="黑体" pitchFamily="49" charset="-122"/>
                <a:ea typeface="黑体" pitchFamily="49" charset="-122"/>
                <a:cs typeface="Avenir Book" charset="0"/>
              </a:rPr>
              <a:t>手机</a:t>
            </a:r>
            <a:r>
              <a:rPr lang="zh-CN" altLang="en-US" sz="2000" spc="100" dirty="0" smtClean="0">
                <a:solidFill>
                  <a:schemeClr val="accent6">
                    <a:lumMod val="50000"/>
                  </a:schemeClr>
                </a:solidFill>
                <a:latin typeface="黑体" pitchFamily="49" charset="-122"/>
                <a:ea typeface="黑体" pitchFamily="49" charset="-122"/>
                <a:cs typeface="Avenir Book" charset="0"/>
              </a:rPr>
              <a:t>验证登录</a:t>
            </a:r>
            <a:endParaRPr lang="zh-CN" altLang="en-US" sz="2000" spc="100" dirty="0">
              <a:solidFill>
                <a:schemeClr val="accent6">
                  <a:lumMod val="50000"/>
                </a:schemeClr>
              </a:solidFill>
              <a:latin typeface="黑体" pitchFamily="49" charset="-122"/>
              <a:ea typeface="黑体" pitchFamily="49" charset="-122"/>
              <a:cs typeface="Avenir Book" charset="0"/>
            </a:endParaRPr>
          </a:p>
        </p:txBody>
      </p:sp>
      <p:cxnSp>
        <p:nvCxnSpPr>
          <p:cNvPr id="6" name="肘形连接符 5"/>
          <p:cNvCxnSpPr/>
          <p:nvPr/>
        </p:nvCxnSpPr>
        <p:spPr>
          <a:xfrm rot="10800000">
            <a:off x="3543937" y="2119631"/>
            <a:ext cx="2040255" cy="903605"/>
          </a:xfrm>
          <a:prstGeom prst="bentConnector3">
            <a:avLst>
              <a:gd name="adj1" fmla="val 49984"/>
            </a:avLst>
          </a:prstGeom>
          <a:ln w="31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99577" y="2023991"/>
            <a:ext cx="2333972" cy="215444"/>
          </a:xfrm>
          <a:prstGeom prst="rect">
            <a:avLst/>
          </a:prstGeom>
          <a:noFill/>
        </p:spPr>
        <p:txBody>
          <a:bodyPr wrap="none" lIns="0" tIns="0" rIns="0" bIns="0" rtlCol="0">
            <a:spAutoFit/>
          </a:bodyPr>
          <a:lstStyle/>
          <a:p>
            <a:pPr indent="0">
              <a:spcBef>
                <a:spcPts val="400"/>
              </a:spcBef>
              <a:spcAft>
                <a:spcPts val="400"/>
              </a:spcAft>
              <a:buClr>
                <a:schemeClr val="tx2"/>
              </a:buClr>
              <a:buFont typeface="Arial" panose="020B0604020202020204" pitchFamily="34" charset="0"/>
              <a:buNone/>
            </a:pPr>
            <a:r>
              <a:rPr lang="zh-CN" altLang="en-US" dirty="0" smtClean="0"/>
              <a:t>输入需要绑定验证的手机号码</a:t>
            </a:r>
          </a:p>
        </p:txBody>
      </p:sp>
      <p:cxnSp>
        <p:nvCxnSpPr>
          <p:cNvPr id="11" name="肘形连接符 10"/>
          <p:cNvCxnSpPr/>
          <p:nvPr/>
        </p:nvCxnSpPr>
        <p:spPr>
          <a:xfrm rot="10800000" flipV="1">
            <a:off x="3559810" y="3237231"/>
            <a:ext cx="2024380" cy="575945"/>
          </a:xfrm>
          <a:prstGeom prst="bentConnector3">
            <a:avLst>
              <a:gd name="adj1" fmla="val 49969"/>
            </a:avLst>
          </a:prstGeom>
          <a:ln w="31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57114" y="3690856"/>
            <a:ext cx="2580835" cy="215444"/>
          </a:xfrm>
          <a:prstGeom prst="rect">
            <a:avLst/>
          </a:prstGeom>
          <a:noFill/>
        </p:spPr>
        <p:txBody>
          <a:bodyPr wrap="none" lIns="0" tIns="0" rIns="0" bIns="0" rtlCol="0">
            <a:spAutoFit/>
          </a:bodyPr>
          <a:lstStyle/>
          <a:p>
            <a:pPr indent="0">
              <a:spcBef>
                <a:spcPts val="400"/>
              </a:spcBef>
              <a:spcAft>
                <a:spcPts val="400"/>
              </a:spcAft>
              <a:buClr>
                <a:schemeClr val="tx2"/>
              </a:buClr>
              <a:buFont typeface="Arial" panose="020B0604020202020204" pitchFamily="34" charset="0"/>
              <a:buNone/>
            </a:pPr>
            <a:r>
              <a:rPr lang="zh-CN" altLang="en-US" dirty="0" smtClean="0"/>
              <a:t>输入</a:t>
            </a:r>
            <a:r>
              <a:rPr lang="en-US" altLang="zh-CN" dirty="0" smtClean="0"/>
              <a:t>zoom</a:t>
            </a:r>
            <a:r>
              <a:rPr lang="zh-CN" altLang="en-US" dirty="0" smtClean="0"/>
              <a:t>发送的</a:t>
            </a:r>
            <a:r>
              <a:rPr lang="en-US" altLang="zh-CN" dirty="0" smtClean="0"/>
              <a:t>6</a:t>
            </a:r>
            <a:r>
              <a:rPr lang="zh-CN" altLang="en-US" dirty="0" smtClean="0"/>
              <a:t>位数字验证码</a:t>
            </a:r>
          </a:p>
        </p:txBody>
      </p:sp>
      <p:sp>
        <p:nvSpPr>
          <p:cNvPr id="3" name="文本框 2"/>
          <p:cNvSpPr txBox="1"/>
          <p:nvPr/>
        </p:nvSpPr>
        <p:spPr>
          <a:xfrm>
            <a:off x="599577" y="1300123"/>
            <a:ext cx="7287895" cy="215444"/>
          </a:xfrm>
          <a:prstGeom prst="rect">
            <a:avLst/>
          </a:prstGeom>
          <a:noFill/>
        </p:spPr>
        <p:txBody>
          <a:bodyPr wrap="square" lIns="0" tIns="0" rIns="0" bIns="0" rtlCol="0">
            <a:spAutoFit/>
          </a:bodyPr>
          <a:lstStyle/>
          <a:p>
            <a:pPr>
              <a:spcBef>
                <a:spcPts val="400"/>
              </a:spcBef>
              <a:spcAft>
                <a:spcPts val="400"/>
              </a:spcAft>
              <a:buClr>
                <a:schemeClr val="tx2"/>
              </a:buClr>
            </a:pPr>
            <a:r>
              <a:rPr lang="zh-CN" altLang="en-US" dirty="0" smtClean="0"/>
              <a:t>参会者：每次加入会议时，都需要手机验证</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961" y="4551723"/>
            <a:ext cx="1096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3658" y="1527502"/>
            <a:ext cx="4280263" cy="684803"/>
          </a:xfrm>
          <a:prstGeom prst="rect">
            <a:avLst/>
          </a:prstGeom>
        </p:spPr>
        <p:txBody>
          <a:bodyPr wrap="square">
            <a:spAutoFit/>
          </a:bodyPr>
          <a:lstStyle/>
          <a:p>
            <a:pPr marL="285750" indent="-285750">
              <a:buFont typeface="Arial" panose="020B0604020202020204" pitchFamily="34" charset="0"/>
              <a:buChar char="•"/>
            </a:pPr>
            <a:r>
              <a:rPr lang="zh-CN" altLang="en-US" dirty="0">
                <a:solidFill>
                  <a:srgbClr val="074D70"/>
                </a:solidFill>
                <a:latin typeface="黑体" pitchFamily="49" charset="-122"/>
                <a:ea typeface="黑体" pitchFamily="49" charset="-122"/>
                <a:cs typeface="微软雅黑 Light" panose="020B0502040204020203" charset="-122"/>
              </a:rPr>
              <a:t>使用账号和密码登录</a:t>
            </a:r>
            <a:r>
              <a:rPr lang="zh-CN" altLang="en-US" dirty="0">
                <a:solidFill>
                  <a:srgbClr val="074D70"/>
                </a:solidFill>
                <a:latin typeface="微软雅黑 Light" panose="020B0502040204020203" charset="-122"/>
                <a:ea typeface="微软雅黑 Light" panose="020B0502040204020203" charset="-122"/>
                <a:cs typeface="微软雅黑 Light" panose="020B0502040204020203" charset="-122"/>
              </a:rPr>
              <a:t/>
            </a:r>
            <a:br>
              <a:rPr lang="zh-CN" altLang="en-US" dirty="0">
                <a:solidFill>
                  <a:srgbClr val="074D70"/>
                </a:solidFill>
                <a:latin typeface="微软雅黑 Light" panose="020B0502040204020203" charset="-122"/>
                <a:ea typeface="微软雅黑 Light" panose="020B0502040204020203" charset="-122"/>
                <a:cs typeface="微软雅黑 Light" panose="020B0502040204020203" charset="-122"/>
              </a:rPr>
            </a:br>
            <a:r>
              <a:rPr lang="zh-CN" altLang="en-US" dirty="0">
                <a:solidFill>
                  <a:srgbClr val="074D70"/>
                </a:solidFill>
                <a:latin typeface="微软雅黑 Light" panose="020B0502040204020203" charset="-122"/>
                <a:ea typeface="微软雅黑 Light" panose="020B0502040204020203" charset="-122"/>
                <a:cs typeface="微软雅黑 Light" panose="020B0502040204020203" charset="-122"/>
              </a:rPr>
              <a:t/>
            </a:r>
            <a:br>
              <a:rPr lang="zh-CN" altLang="en-US" dirty="0">
                <a:solidFill>
                  <a:srgbClr val="074D70"/>
                </a:solidFill>
                <a:latin typeface="微软雅黑 Light" panose="020B0502040204020203" charset="-122"/>
                <a:ea typeface="微软雅黑 Light" panose="020B0502040204020203" charset="-122"/>
                <a:cs typeface="微软雅黑 Light" panose="020B0502040204020203" charset="-122"/>
              </a:rPr>
            </a:br>
            <a:endParaRPr lang="zh-CN" altLang="en-US" sz="1050" dirty="0">
              <a:solidFill>
                <a:srgbClr val="074D70"/>
              </a:solidFill>
              <a:latin typeface="微软雅黑 Light" panose="020B0502040204020203" charset="-122"/>
              <a:ea typeface="微软雅黑 Light" panose="020B0502040204020203" charset="-122"/>
              <a:cs typeface="微软雅黑 Light" panose="020B0502040204020203" charset="-122"/>
            </a:endParaRPr>
          </a:p>
        </p:txBody>
      </p:sp>
      <p:sp>
        <p:nvSpPr>
          <p:cNvPr id="7" name="Title 1"/>
          <p:cNvSpPr txBox="1"/>
          <p:nvPr/>
        </p:nvSpPr>
        <p:spPr>
          <a:xfrm>
            <a:off x="2319808" y="140208"/>
            <a:ext cx="4475993" cy="705182"/>
          </a:xfrm>
          <a:prstGeom prst="rect">
            <a:avLst/>
          </a:prstGeom>
        </p:spPr>
        <p:txBody>
          <a:bodyPr anchor="ctr">
            <a:normAutofit/>
          </a:bodyPr>
          <a:lstStyle>
            <a:lvl1pPr algn="l" defTabSz="914400" rtl="0" eaLnBrk="1" latinLnBrk="0" hangingPunct="1">
              <a:lnSpc>
                <a:spcPct val="90000"/>
              </a:lnSpc>
              <a:spcBef>
                <a:spcPct val="0"/>
              </a:spcBef>
              <a:buNone/>
              <a:defRPr sz="4400" b="1" i="0" kern="1200">
                <a:solidFill>
                  <a:schemeClr val="tx2"/>
                </a:solidFill>
                <a:latin typeface="Avenir Heavy" charset="0"/>
                <a:ea typeface="Avenir Heavy" charset="0"/>
                <a:cs typeface="Avenir Heavy" charset="0"/>
              </a:defRPr>
            </a:lvl1pPr>
          </a:lstStyle>
          <a:p>
            <a:pPr algn="ctr">
              <a:lnSpc>
                <a:spcPct val="100000"/>
              </a:lnSpc>
            </a:pPr>
            <a:r>
              <a:rPr lang="zh-CN" altLang="en-US" sz="2000" spc="100" dirty="0" smtClean="0">
                <a:solidFill>
                  <a:schemeClr val="accent6">
                    <a:lumMod val="50000"/>
                  </a:schemeClr>
                </a:solidFill>
                <a:latin typeface="黑体" pitchFamily="49" charset="-122"/>
                <a:ea typeface="黑体" pitchFamily="49" charset="-122"/>
                <a:cs typeface="Avenir Book" charset="0"/>
              </a:rPr>
              <a:t>注册会员登录</a:t>
            </a:r>
            <a:r>
              <a:rPr lang="en-US" altLang="zh-CN" sz="2000" spc="100" dirty="0" smtClean="0">
                <a:solidFill>
                  <a:schemeClr val="accent6">
                    <a:lumMod val="50000"/>
                  </a:schemeClr>
                </a:solidFill>
                <a:latin typeface="黑体" pitchFamily="49" charset="-122"/>
                <a:ea typeface="黑体" pitchFamily="49" charset="-122"/>
                <a:cs typeface="Avenir Book" charset="0"/>
              </a:rPr>
              <a:t> </a:t>
            </a:r>
            <a:endParaRPr lang="en-US" sz="2000" spc="100" dirty="0">
              <a:solidFill>
                <a:schemeClr val="accent6">
                  <a:lumMod val="50000"/>
                </a:schemeClr>
              </a:solidFill>
              <a:latin typeface="黑体" pitchFamily="49" charset="-122"/>
              <a:ea typeface="黑体" pitchFamily="49" charset="-122"/>
              <a:cs typeface="Avenir Book" charset="0"/>
            </a:endParaRPr>
          </a:p>
        </p:txBody>
      </p:sp>
      <p:pic>
        <p:nvPicPr>
          <p:cNvPr id="8" name="图片 7"/>
          <p:cNvPicPr>
            <a:picLocks noChangeAspect="1"/>
          </p:cNvPicPr>
          <p:nvPr/>
        </p:nvPicPr>
        <p:blipFill>
          <a:blip r:embed="rId2"/>
          <a:stretch>
            <a:fillRect/>
          </a:stretch>
        </p:blipFill>
        <p:spPr>
          <a:xfrm>
            <a:off x="4915534" y="1105600"/>
            <a:ext cx="3760534" cy="2483849"/>
          </a:xfrm>
          <a:prstGeom prst="rect">
            <a:avLst/>
          </a:prstGeom>
          <a:ln>
            <a:noFill/>
          </a:ln>
          <a:effectLst>
            <a:outerShdw blurRad="292100" dist="139700" dir="2700000" algn="tl" rotWithShape="0">
              <a:srgbClr val="333333">
                <a:alpha val="65000"/>
              </a:srgbClr>
            </a:outerShdw>
          </a:effec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104" y="4517217"/>
            <a:ext cx="1096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1418085" y="175991"/>
            <a:ext cx="5675066" cy="833119"/>
          </a:xfrm>
          <a:prstGeom prst="rect">
            <a:avLst/>
          </a:prstGeom>
        </p:spPr>
        <p:txBody>
          <a:bodyPr anchor="ctr">
            <a:normAutofit/>
          </a:bodyPr>
          <a:lstStyle>
            <a:lvl1pPr algn="l" defTabSz="914400" rtl="0" eaLnBrk="1" latinLnBrk="0" hangingPunct="1">
              <a:lnSpc>
                <a:spcPct val="90000"/>
              </a:lnSpc>
              <a:spcBef>
                <a:spcPct val="0"/>
              </a:spcBef>
              <a:buNone/>
              <a:defRPr sz="4400" b="1" i="0" kern="1200">
                <a:solidFill>
                  <a:schemeClr val="tx2"/>
                </a:solidFill>
                <a:latin typeface="Avenir Heavy" charset="0"/>
                <a:ea typeface="Avenir Heavy" charset="0"/>
                <a:cs typeface="Avenir Heavy" charset="0"/>
              </a:defRPr>
            </a:lvl1pPr>
          </a:lstStyle>
          <a:p>
            <a:pPr algn="ctr">
              <a:lnSpc>
                <a:spcPct val="100000"/>
              </a:lnSpc>
            </a:pPr>
            <a:r>
              <a:rPr lang="zh-CN" altLang="en-US" sz="2000" spc="100" dirty="0" smtClean="0">
                <a:solidFill>
                  <a:schemeClr val="accent6">
                    <a:lumMod val="50000"/>
                  </a:schemeClr>
                </a:solidFill>
                <a:latin typeface="黑体" pitchFamily="49" charset="-122"/>
                <a:ea typeface="黑体" pitchFamily="49" charset="-122"/>
                <a:cs typeface="Avenir Book" charset="0"/>
              </a:rPr>
              <a:t>加入会议</a:t>
            </a:r>
            <a:endParaRPr lang="en-US" sz="2000" spc="100" dirty="0">
              <a:solidFill>
                <a:schemeClr val="accent6">
                  <a:lumMod val="50000"/>
                </a:schemeClr>
              </a:solidFill>
              <a:latin typeface="黑体" pitchFamily="49" charset="-122"/>
              <a:ea typeface="黑体" pitchFamily="49" charset="-122"/>
              <a:cs typeface="Avenir Book" charset="0"/>
            </a:endParaRPr>
          </a:p>
        </p:txBody>
      </p:sp>
      <p:sp>
        <p:nvSpPr>
          <p:cNvPr id="10" name="文本框 9"/>
          <p:cNvSpPr txBox="1"/>
          <p:nvPr/>
        </p:nvSpPr>
        <p:spPr>
          <a:xfrm>
            <a:off x="533420" y="1295704"/>
            <a:ext cx="2405787" cy="184666"/>
          </a:xfrm>
          <a:prstGeom prst="rect">
            <a:avLst/>
          </a:prstGeom>
          <a:noFill/>
        </p:spPr>
        <p:txBody>
          <a:bodyPr wrap="non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zh-CN" altLang="en-US" sz="1200" dirty="0" smtClean="0"/>
              <a:t>会议号或个人标签：输入会议</a:t>
            </a:r>
            <a:r>
              <a:rPr lang="en-US" altLang="zh-CN" sz="1200" dirty="0" smtClean="0"/>
              <a:t>ID</a:t>
            </a:r>
            <a:r>
              <a:rPr lang="zh-CN" altLang="en-US" sz="1200" dirty="0" smtClean="0"/>
              <a:t>号</a:t>
            </a:r>
          </a:p>
        </p:txBody>
      </p:sp>
      <p:sp>
        <p:nvSpPr>
          <p:cNvPr id="26" name="文本框 25"/>
          <p:cNvSpPr txBox="1"/>
          <p:nvPr/>
        </p:nvSpPr>
        <p:spPr>
          <a:xfrm>
            <a:off x="533420" y="1694794"/>
            <a:ext cx="3449662" cy="471924"/>
          </a:xfrm>
          <a:prstGeom prst="rect">
            <a:avLst/>
          </a:prstGeom>
          <a:noFill/>
        </p:spPr>
        <p:txBody>
          <a:bodyPr wrap="non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zh-CN" altLang="en-US" sz="1200" dirty="0" smtClean="0"/>
              <a:t>自定义会议中显示的名字</a:t>
            </a:r>
            <a:endParaRPr lang="en-US" altLang="zh-CN" sz="1200" dirty="0" smtClean="0"/>
          </a:p>
          <a:p>
            <a:pPr>
              <a:spcBef>
                <a:spcPts val="400"/>
              </a:spcBef>
              <a:spcAft>
                <a:spcPts val="400"/>
              </a:spcAft>
              <a:buClr>
                <a:schemeClr val="tx2"/>
              </a:buClr>
            </a:pPr>
            <a:r>
              <a:rPr lang="zh-CN" altLang="en-US" sz="1200" dirty="0"/>
              <a:t> </a:t>
            </a:r>
            <a:r>
              <a:rPr lang="zh-CN" altLang="en-US" sz="1200" dirty="0" smtClean="0"/>
              <a:t>为方便主持人管理，建议格式为：姓名</a:t>
            </a:r>
            <a:r>
              <a:rPr lang="en-US" altLang="zh-CN" sz="1200" dirty="0" smtClean="0"/>
              <a:t>-</a:t>
            </a:r>
            <a:r>
              <a:rPr lang="zh-CN" altLang="en-US" sz="1200" dirty="0" smtClean="0"/>
              <a:t>单位</a:t>
            </a:r>
            <a:r>
              <a:rPr lang="en-US" altLang="zh-CN" sz="1200" dirty="0" smtClean="0"/>
              <a:t>/</a:t>
            </a:r>
            <a:r>
              <a:rPr lang="zh-CN" altLang="en-US" sz="1200" dirty="0" smtClean="0"/>
              <a:t>部门</a:t>
            </a:r>
          </a:p>
        </p:txBody>
      </p:sp>
      <p:sp>
        <p:nvSpPr>
          <p:cNvPr id="27" name="文本框 26"/>
          <p:cNvSpPr txBox="1"/>
          <p:nvPr/>
        </p:nvSpPr>
        <p:spPr>
          <a:xfrm>
            <a:off x="533422" y="2318161"/>
            <a:ext cx="4599295" cy="184666"/>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zh-CN" altLang="en-US" sz="1200" dirty="0"/>
              <a:t>在</a:t>
            </a:r>
            <a:r>
              <a:rPr lang="zh-CN" altLang="en-US" sz="1200" dirty="0" smtClean="0"/>
              <a:t>以后的会议中使用当前名字：下次入会默认上次会议显示名称</a:t>
            </a:r>
          </a:p>
        </p:txBody>
      </p:sp>
      <p:sp>
        <p:nvSpPr>
          <p:cNvPr id="28" name="文本框 27"/>
          <p:cNvSpPr txBox="1"/>
          <p:nvPr/>
        </p:nvSpPr>
        <p:spPr>
          <a:xfrm>
            <a:off x="533422" y="2774643"/>
            <a:ext cx="2707151" cy="184666"/>
          </a:xfrm>
          <a:prstGeom prst="rect">
            <a:avLst/>
          </a:prstGeom>
          <a:noFill/>
        </p:spPr>
        <p:txBody>
          <a:bodyPr wrap="non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zh-CN" altLang="en-US" sz="1200" dirty="0" smtClean="0"/>
              <a:t>不自动连接语音：进入会议不连接音频</a:t>
            </a:r>
          </a:p>
        </p:txBody>
      </p:sp>
      <p:pic>
        <p:nvPicPr>
          <p:cNvPr id="37" name="图片 36"/>
          <p:cNvPicPr>
            <a:picLocks noChangeAspect="1"/>
          </p:cNvPicPr>
          <p:nvPr/>
        </p:nvPicPr>
        <p:blipFill>
          <a:blip r:embed="rId2"/>
          <a:stretch>
            <a:fillRect/>
          </a:stretch>
        </p:blipFill>
        <p:spPr>
          <a:xfrm>
            <a:off x="5357397" y="819388"/>
            <a:ext cx="3218260" cy="3132126"/>
          </a:xfrm>
          <a:prstGeom prst="rect">
            <a:avLst/>
          </a:prstGeom>
        </p:spPr>
      </p:pic>
      <p:sp>
        <p:nvSpPr>
          <p:cNvPr id="38" name="文本框 37"/>
          <p:cNvSpPr txBox="1"/>
          <p:nvPr/>
        </p:nvSpPr>
        <p:spPr>
          <a:xfrm>
            <a:off x="533420" y="3259993"/>
            <a:ext cx="3322704" cy="184666"/>
          </a:xfrm>
          <a:prstGeom prst="rect">
            <a:avLst/>
          </a:prstGeom>
          <a:noFill/>
        </p:spPr>
        <p:txBody>
          <a:bodyPr wrap="non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zh-CN" altLang="en-US" sz="1200" dirty="0" smtClean="0"/>
              <a:t>保持摄像头关闭：进入会议摄像头默认关闭状态</a:t>
            </a:r>
          </a:p>
        </p:txBody>
      </p:sp>
      <p:sp>
        <p:nvSpPr>
          <p:cNvPr id="41" name="文本框 40"/>
          <p:cNvSpPr txBox="1"/>
          <p:nvPr/>
        </p:nvSpPr>
        <p:spPr>
          <a:xfrm>
            <a:off x="533212" y="3712622"/>
            <a:ext cx="2091598" cy="184666"/>
          </a:xfrm>
          <a:prstGeom prst="rect">
            <a:avLst/>
          </a:prstGeom>
          <a:noFill/>
        </p:spPr>
        <p:txBody>
          <a:bodyPr wrap="non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zh-CN" altLang="en-US" sz="1200" dirty="0" smtClean="0"/>
              <a:t>填写信息后点击加入会议即可</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082" y="4517216"/>
            <a:ext cx="1096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95408" y="876627"/>
            <a:ext cx="3774316" cy="2451834"/>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3"/>
          <a:stretch>
            <a:fillRect/>
          </a:stretch>
        </p:blipFill>
        <p:spPr>
          <a:xfrm>
            <a:off x="4078350" y="1900718"/>
            <a:ext cx="3742226" cy="2571750"/>
          </a:xfrm>
          <a:prstGeom prst="rect">
            <a:avLst/>
          </a:prstGeom>
          <a:ln>
            <a:noFill/>
          </a:ln>
          <a:effectLst>
            <a:outerShdw blurRad="292100" dist="139700" dir="2700000" algn="tl" rotWithShape="0">
              <a:srgbClr val="333333">
                <a:alpha val="65000"/>
              </a:srgbClr>
            </a:outerShdw>
          </a:effectLst>
        </p:spPr>
      </p:pic>
      <p:sp>
        <p:nvSpPr>
          <p:cNvPr id="6" name="Title 1"/>
          <p:cNvSpPr txBox="1"/>
          <p:nvPr/>
        </p:nvSpPr>
        <p:spPr>
          <a:xfrm>
            <a:off x="-658470" y="0"/>
            <a:ext cx="9970061" cy="833119"/>
          </a:xfrm>
          <a:prstGeom prst="rect">
            <a:avLst/>
          </a:prstGeom>
        </p:spPr>
        <p:txBody>
          <a:bodyPr anchor="ctr">
            <a:normAutofit/>
          </a:bodyPr>
          <a:lstStyle>
            <a:lvl1pPr algn="l" defTabSz="914400" rtl="0" eaLnBrk="1" latinLnBrk="0" hangingPunct="1">
              <a:lnSpc>
                <a:spcPct val="90000"/>
              </a:lnSpc>
              <a:spcBef>
                <a:spcPct val="0"/>
              </a:spcBef>
              <a:buNone/>
              <a:defRPr sz="4400" b="1" i="0" kern="1200">
                <a:solidFill>
                  <a:schemeClr val="tx2"/>
                </a:solidFill>
                <a:latin typeface="Avenir Heavy" charset="0"/>
                <a:ea typeface="Avenir Heavy" charset="0"/>
                <a:cs typeface="Avenir Heavy" charset="0"/>
              </a:defRPr>
            </a:lvl1pPr>
          </a:lstStyle>
          <a:p>
            <a:pPr algn="ctr">
              <a:lnSpc>
                <a:spcPct val="100000"/>
              </a:lnSpc>
            </a:pPr>
            <a:r>
              <a:rPr lang="zh-CN" altLang="en-US" sz="2000" spc="100" dirty="0">
                <a:solidFill>
                  <a:schemeClr val="accent6">
                    <a:lumMod val="50000"/>
                  </a:schemeClr>
                </a:solidFill>
                <a:latin typeface="黑体" pitchFamily="49" charset="-122"/>
                <a:ea typeface="黑体" pitchFamily="49" charset="-122"/>
                <a:cs typeface="Avenir Book" charset="0"/>
              </a:rPr>
              <a:t>会中功能</a:t>
            </a:r>
            <a:r>
              <a:rPr lang="zh-CN" altLang="en-US" sz="2000" spc="100" dirty="0" smtClean="0">
                <a:solidFill>
                  <a:schemeClr val="accent6">
                    <a:lumMod val="50000"/>
                  </a:schemeClr>
                </a:solidFill>
                <a:latin typeface="黑体" pitchFamily="49" charset="-122"/>
                <a:ea typeface="黑体" pitchFamily="49" charset="-122"/>
                <a:cs typeface="Avenir Book" charset="0"/>
              </a:rPr>
              <a:t>管理</a:t>
            </a:r>
            <a:endParaRPr lang="en-US" sz="2000" spc="100" dirty="0">
              <a:solidFill>
                <a:schemeClr val="accent6">
                  <a:lumMod val="50000"/>
                </a:schemeClr>
              </a:solidFill>
              <a:latin typeface="黑体" pitchFamily="49" charset="-122"/>
              <a:ea typeface="黑体" pitchFamily="49" charset="-122"/>
              <a:cs typeface="Avenir Book" charset="0"/>
            </a:endParaRPr>
          </a:p>
        </p:txBody>
      </p:sp>
      <p:sp>
        <p:nvSpPr>
          <p:cNvPr id="7" name="文本框 6"/>
          <p:cNvSpPr txBox="1"/>
          <p:nvPr/>
        </p:nvSpPr>
        <p:spPr>
          <a:xfrm>
            <a:off x="4248924" y="913407"/>
            <a:ext cx="5293217" cy="441146"/>
          </a:xfrm>
          <a:prstGeom prst="rect">
            <a:avLst/>
          </a:prstGeom>
          <a:noFill/>
        </p:spPr>
        <p:txBody>
          <a:bodyPr wrap="square" lIns="0" tIns="0" rIns="0" bIns="0" rtlCol="0">
            <a:spAutoFit/>
          </a:bodyPr>
          <a:lstStyle/>
          <a:p>
            <a:pPr marL="228600" indent="-228600">
              <a:spcBef>
                <a:spcPts val="400"/>
              </a:spcBef>
              <a:spcAft>
                <a:spcPts val="400"/>
              </a:spcAft>
              <a:buClr>
                <a:schemeClr val="tx2"/>
              </a:buClr>
              <a:buAutoNum type="arabicPeriod"/>
            </a:pPr>
            <a:r>
              <a:rPr lang="zh-CN" altLang="en-US" sz="1100" dirty="0"/>
              <a:t>选择“使用电脑语音设备”可直接启用您电脑麦克风及扬声器</a:t>
            </a:r>
            <a:endParaRPr lang="en-US" altLang="zh-CN" sz="1100" dirty="0"/>
          </a:p>
          <a:p>
            <a:pPr marL="228600" indent="-228600">
              <a:spcBef>
                <a:spcPts val="400"/>
              </a:spcBef>
              <a:spcAft>
                <a:spcPts val="400"/>
              </a:spcAft>
              <a:buClr>
                <a:schemeClr val="tx2"/>
              </a:buClr>
              <a:buAutoNum type="arabicPeriod"/>
            </a:pPr>
            <a:r>
              <a:rPr lang="zh-CN" altLang="en-US" sz="1100" dirty="0"/>
              <a:t>选择“电话呼入”查看对应国家接入号，用电话拨号入会</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642" y="4580733"/>
            <a:ext cx="1151809" cy="44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p:nvPr/>
        </p:nvSpPr>
        <p:spPr>
          <a:xfrm>
            <a:off x="-736108" y="73984"/>
            <a:ext cx="9970061" cy="833119"/>
          </a:xfrm>
          <a:prstGeom prst="rect">
            <a:avLst/>
          </a:prstGeom>
        </p:spPr>
        <p:txBody>
          <a:bodyPr anchor="ctr">
            <a:normAutofit/>
          </a:bodyPr>
          <a:lstStyle>
            <a:lvl1pPr algn="l" defTabSz="914400" rtl="0" eaLnBrk="1" latinLnBrk="0" hangingPunct="1">
              <a:lnSpc>
                <a:spcPct val="90000"/>
              </a:lnSpc>
              <a:spcBef>
                <a:spcPct val="0"/>
              </a:spcBef>
              <a:buNone/>
              <a:defRPr sz="4400" b="1" i="0" kern="1200">
                <a:solidFill>
                  <a:schemeClr val="tx2"/>
                </a:solidFill>
                <a:latin typeface="Avenir Heavy" charset="0"/>
                <a:ea typeface="Avenir Heavy" charset="0"/>
                <a:cs typeface="Avenir Heavy" charset="0"/>
              </a:defRPr>
            </a:lvl1pPr>
          </a:lstStyle>
          <a:p>
            <a:pPr algn="ctr">
              <a:lnSpc>
                <a:spcPct val="100000"/>
              </a:lnSpc>
            </a:pPr>
            <a:r>
              <a:rPr lang="zh-CN" altLang="en-US" sz="2000" spc="100" dirty="0">
                <a:solidFill>
                  <a:schemeClr val="accent6">
                    <a:lumMod val="50000"/>
                  </a:schemeClr>
                </a:solidFill>
                <a:latin typeface="黑体" pitchFamily="49" charset="-122"/>
                <a:ea typeface="黑体" pitchFamily="49" charset="-122"/>
                <a:cs typeface="Avenir Book" charset="0"/>
              </a:rPr>
              <a:t>会中功能</a:t>
            </a:r>
            <a:r>
              <a:rPr lang="zh-CN" altLang="en-US" sz="2000" spc="100" dirty="0" smtClean="0">
                <a:solidFill>
                  <a:schemeClr val="accent6">
                    <a:lumMod val="50000"/>
                  </a:schemeClr>
                </a:solidFill>
                <a:latin typeface="黑体" pitchFamily="49" charset="-122"/>
                <a:ea typeface="黑体" pitchFamily="49" charset="-122"/>
                <a:cs typeface="Avenir Book" charset="0"/>
              </a:rPr>
              <a:t>管理</a:t>
            </a:r>
            <a:endParaRPr lang="en-US" sz="2000" spc="100" dirty="0">
              <a:solidFill>
                <a:schemeClr val="accent6">
                  <a:lumMod val="50000"/>
                </a:schemeClr>
              </a:solidFill>
              <a:latin typeface="黑体" pitchFamily="49" charset="-122"/>
              <a:ea typeface="黑体" pitchFamily="49" charset="-122"/>
              <a:cs typeface="Avenir Book" charset="0"/>
            </a:endParaRPr>
          </a:p>
        </p:txBody>
      </p:sp>
      <p:grpSp>
        <p:nvGrpSpPr>
          <p:cNvPr id="8" name="组合 7"/>
          <p:cNvGrpSpPr/>
          <p:nvPr/>
        </p:nvGrpSpPr>
        <p:grpSpPr>
          <a:xfrm>
            <a:off x="1790632" y="764816"/>
            <a:ext cx="5110238" cy="2488705"/>
            <a:chOff x="-463468" y="439297"/>
            <a:chExt cx="6256579" cy="3281487"/>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467" y="439297"/>
              <a:ext cx="6256578" cy="3281487"/>
            </a:xfrm>
            <a:prstGeom prst="rect">
              <a:avLst/>
            </a:prstGeom>
          </p:spPr>
        </p:pic>
        <p:pic>
          <p:nvPicPr>
            <p:cNvPr id="7" name="图片 6"/>
            <p:cNvPicPr>
              <a:picLocks noChangeAspect="1"/>
            </p:cNvPicPr>
            <p:nvPr/>
          </p:nvPicPr>
          <p:blipFill>
            <a:blip r:embed="rId3"/>
            <a:stretch>
              <a:fillRect/>
            </a:stretch>
          </p:blipFill>
          <p:spPr>
            <a:xfrm>
              <a:off x="-463468" y="626910"/>
              <a:ext cx="4717789" cy="2876144"/>
            </a:xfrm>
            <a:prstGeom prst="rect">
              <a:avLst/>
            </a:prstGeom>
          </p:spPr>
        </p:pic>
      </p:grpSp>
      <p:cxnSp>
        <p:nvCxnSpPr>
          <p:cNvPr id="12" name="连接符: 肘形 11"/>
          <p:cNvCxnSpPr/>
          <p:nvPr/>
        </p:nvCxnSpPr>
        <p:spPr>
          <a:xfrm rot="10800000" flipV="1">
            <a:off x="1099000" y="3176788"/>
            <a:ext cx="691637" cy="296215"/>
          </a:xfrm>
          <a:prstGeom prst="bentConnector3">
            <a:avLst/>
          </a:prstGeom>
          <a:ln w="3175">
            <a:solidFill>
              <a:schemeClr val="tx2"/>
            </a:solidFill>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83368" y="3253520"/>
            <a:ext cx="953037" cy="153888"/>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en-US" altLang="zh-CN" sz="1000" dirty="0"/>
              <a:t> </a:t>
            </a:r>
            <a:r>
              <a:rPr lang="zh-CN" altLang="en-US" sz="1000" dirty="0"/>
              <a:t>静音</a:t>
            </a:r>
            <a:r>
              <a:rPr lang="en-US" altLang="zh-CN" sz="1000" dirty="0"/>
              <a:t>/</a:t>
            </a:r>
            <a:r>
              <a:rPr lang="zh-CN" altLang="en-US" sz="1000" dirty="0"/>
              <a:t>解除静音</a:t>
            </a:r>
          </a:p>
        </p:txBody>
      </p:sp>
      <p:cxnSp>
        <p:nvCxnSpPr>
          <p:cNvPr id="17" name="连接符: 肘形 16"/>
          <p:cNvCxnSpPr/>
          <p:nvPr/>
        </p:nvCxnSpPr>
        <p:spPr>
          <a:xfrm rot="5400000">
            <a:off x="2017751" y="3388879"/>
            <a:ext cx="276898" cy="148931"/>
          </a:xfrm>
          <a:prstGeom prst="bentConnector3">
            <a:avLst/>
          </a:prstGeom>
          <a:ln w="3175">
            <a:solidFill>
              <a:schemeClr val="tx2"/>
            </a:solidFill>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480218" y="3673167"/>
            <a:ext cx="953037" cy="153888"/>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en-US" altLang="zh-CN" sz="1000" dirty="0"/>
              <a:t> </a:t>
            </a:r>
            <a:r>
              <a:rPr lang="zh-CN" altLang="en-US" sz="1000" dirty="0"/>
              <a:t>打开</a:t>
            </a:r>
            <a:r>
              <a:rPr lang="en-US" altLang="zh-CN" sz="1000" dirty="0"/>
              <a:t>/</a:t>
            </a:r>
            <a:r>
              <a:rPr lang="zh-CN" altLang="en-US" sz="1000" dirty="0"/>
              <a:t>关闭视频</a:t>
            </a:r>
          </a:p>
        </p:txBody>
      </p:sp>
      <p:cxnSp>
        <p:nvCxnSpPr>
          <p:cNvPr id="20" name="连接符: 肘形 19"/>
          <p:cNvCxnSpPr/>
          <p:nvPr/>
        </p:nvCxnSpPr>
        <p:spPr>
          <a:xfrm rot="5400000">
            <a:off x="2876909" y="3461645"/>
            <a:ext cx="471449" cy="197950"/>
          </a:xfrm>
          <a:prstGeom prst="bentConnector3">
            <a:avLst/>
          </a:prstGeom>
          <a:ln w="3175">
            <a:solidFill>
              <a:schemeClr val="tx2"/>
            </a:solidFill>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570965" y="3883142"/>
            <a:ext cx="953037" cy="153888"/>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en-US" altLang="zh-CN" sz="1000" dirty="0"/>
              <a:t> </a:t>
            </a:r>
            <a:r>
              <a:rPr lang="zh-CN" altLang="en-US" sz="1000" dirty="0"/>
              <a:t>邀请参会者</a:t>
            </a:r>
          </a:p>
        </p:txBody>
      </p:sp>
      <p:cxnSp>
        <p:nvCxnSpPr>
          <p:cNvPr id="22" name="连接符: 肘形 21"/>
          <p:cNvCxnSpPr/>
          <p:nvPr/>
        </p:nvCxnSpPr>
        <p:spPr>
          <a:xfrm rot="16200000" flipH="1">
            <a:off x="3442504" y="3488025"/>
            <a:ext cx="502163" cy="159854"/>
          </a:xfrm>
          <a:prstGeom prst="bentConnector3">
            <a:avLst>
              <a:gd name="adj1" fmla="val 50000"/>
            </a:avLst>
          </a:prstGeom>
          <a:ln w="3175">
            <a:solidFill>
              <a:schemeClr val="tx2"/>
            </a:solidFill>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457207" y="3893539"/>
            <a:ext cx="953037" cy="153888"/>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en-US" altLang="zh-CN" sz="1000" dirty="0"/>
              <a:t> </a:t>
            </a:r>
            <a:r>
              <a:rPr lang="zh-CN" altLang="en-US" sz="1000" dirty="0"/>
              <a:t>查看参会者</a:t>
            </a:r>
          </a:p>
        </p:txBody>
      </p:sp>
      <p:cxnSp>
        <p:nvCxnSpPr>
          <p:cNvPr id="28" name="连接符: 肘形 27"/>
          <p:cNvCxnSpPr/>
          <p:nvPr/>
        </p:nvCxnSpPr>
        <p:spPr>
          <a:xfrm>
            <a:off x="3944723" y="3336699"/>
            <a:ext cx="695964" cy="413413"/>
          </a:xfrm>
          <a:prstGeom prst="bentConnector3">
            <a:avLst>
              <a:gd name="adj1" fmla="val 50000"/>
            </a:avLst>
          </a:prstGeom>
          <a:ln w="3175">
            <a:solidFill>
              <a:schemeClr val="tx2"/>
            </a:solidFill>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723077" y="3673168"/>
            <a:ext cx="1433024" cy="379591"/>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en-US" altLang="zh-CN" sz="1000" dirty="0"/>
              <a:t> </a:t>
            </a:r>
            <a:r>
              <a:rPr lang="zh-CN" altLang="en-US" sz="1000" dirty="0"/>
              <a:t>共享屏幕</a:t>
            </a:r>
            <a:endParaRPr lang="en-US" altLang="zh-CN" sz="1000" dirty="0"/>
          </a:p>
          <a:p>
            <a:pPr>
              <a:spcBef>
                <a:spcPts val="400"/>
              </a:spcBef>
              <a:spcAft>
                <a:spcPts val="400"/>
              </a:spcAft>
              <a:buClr>
                <a:schemeClr val="tx2"/>
              </a:buClr>
            </a:pPr>
            <a:r>
              <a:rPr lang="en-US" altLang="zh-CN" sz="800" dirty="0"/>
              <a:t>     </a:t>
            </a:r>
            <a:r>
              <a:rPr lang="zh-CN" altLang="en-US" sz="800" dirty="0"/>
              <a:t>桌面</a:t>
            </a:r>
            <a:r>
              <a:rPr lang="en-US" altLang="zh-CN" sz="800" dirty="0"/>
              <a:t>/</a:t>
            </a:r>
            <a:r>
              <a:rPr lang="zh-CN" altLang="en-US" sz="800" dirty="0"/>
              <a:t>白板</a:t>
            </a:r>
            <a:r>
              <a:rPr lang="en-US" altLang="zh-CN" sz="800" dirty="0"/>
              <a:t>/</a:t>
            </a:r>
            <a:r>
              <a:rPr lang="zh-CN" altLang="en-US" sz="800" dirty="0"/>
              <a:t>应用程序</a:t>
            </a:r>
          </a:p>
        </p:txBody>
      </p:sp>
      <p:sp>
        <p:nvSpPr>
          <p:cNvPr id="38" name="文本框 37"/>
          <p:cNvSpPr txBox="1"/>
          <p:nvPr/>
        </p:nvSpPr>
        <p:spPr>
          <a:xfrm>
            <a:off x="5813216" y="3473003"/>
            <a:ext cx="716512" cy="379591"/>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en-US" altLang="zh-CN" sz="1000" dirty="0"/>
              <a:t> </a:t>
            </a:r>
            <a:r>
              <a:rPr lang="zh-CN" altLang="en-US" sz="1000" dirty="0"/>
              <a:t>聊天</a:t>
            </a:r>
            <a:endParaRPr lang="en-US" altLang="zh-CN" sz="1000" dirty="0"/>
          </a:p>
          <a:p>
            <a:pPr>
              <a:spcBef>
                <a:spcPts val="400"/>
              </a:spcBef>
              <a:spcAft>
                <a:spcPts val="400"/>
              </a:spcAft>
              <a:buClr>
                <a:schemeClr val="tx2"/>
              </a:buClr>
            </a:pPr>
            <a:r>
              <a:rPr lang="en-US" altLang="zh-CN" sz="800" dirty="0"/>
              <a:t>     </a:t>
            </a:r>
            <a:endParaRPr lang="zh-CN" altLang="en-US" sz="800" dirty="0"/>
          </a:p>
        </p:txBody>
      </p:sp>
      <p:cxnSp>
        <p:nvCxnSpPr>
          <p:cNvPr id="40" name="连接符: 肘形 39"/>
          <p:cNvCxnSpPr/>
          <p:nvPr/>
        </p:nvCxnSpPr>
        <p:spPr>
          <a:xfrm>
            <a:off x="4362780" y="3339263"/>
            <a:ext cx="1343696" cy="190476"/>
          </a:xfrm>
          <a:prstGeom prst="bentConnector3">
            <a:avLst/>
          </a:prstGeom>
          <a:ln w="3175">
            <a:solidFill>
              <a:schemeClr val="tx2"/>
            </a:solidFill>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29" name="文本框 40"/>
          <p:cNvSpPr txBox="1"/>
          <p:nvPr/>
        </p:nvSpPr>
        <p:spPr>
          <a:xfrm>
            <a:off x="7190230" y="750688"/>
            <a:ext cx="1647443" cy="3744615"/>
          </a:xfrm>
          <a:prstGeom prst="rect">
            <a:avLst/>
          </a:prstGeom>
          <a:noFill/>
        </p:spPr>
        <p:txBody>
          <a:bodyPr wrap="square" lIns="0" tIns="0" rIns="0" bIns="0" rtlCol="0">
            <a:spAutoFit/>
          </a:bodyPr>
          <a:lstStyle/>
          <a:p>
            <a:pPr indent="-90170">
              <a:spcBef>
                <a:spcPts val="400"/>
              </a:spcBef>
              <a:spcAft>
                <a:spcPts val="400"/>
              </a:spcAft>
              <a:buClr>
                <a:schemeClr val="tx2"/>
              </a:buClr>
              <a:buFont typeface="Arial" panose="020B0604020202020204" pitchFamily="34" charset="0"/>
              <a:buChar char="•"/>
            </a:pPr>
            <a:r>
              <a:rPr lang="zh-CN" altLang="en-US" sz="1000" dirty="0" smtClean="0">
                <a:latin typeface="+mn-ea"/>
              </a:rPr>
              <a:t>主持人默认</a:t>
            </a:r>
            <a:r>
              <a:rPr lang="zh-CN" altLang="en-US" sz="1000" dirty="0">
                <a:latin typeface="+mn-ea"/>
              </a:rPr>
              <a:t>所有人入会静音，演讲人发言可解除自己静音</a:t>
            </a:r>
            <a:r>
              <a:rPr lang="zh-CN" altLang="en-US" sz="1000" dirty="0" smtClean="0">
                <a:latin typeface="+mn-ea"/>
              </a:rPr>
              <a:t>状态，</a:t>
            </a:r>
            <a:r>
              <a:rPr lang="zh-CN" altLang="zh-CN" sz="1000" dirty="0"/>
              <a:t>非演讲人请默认</a:t>
            </a:r>
            <a:r>
              <a:rPr lang="zh-CN" altLang="zh-CN" sz="1000" dirty="0" smtClean="0"/>
              <a:t>关闭</a:t>
            </a:r>
            <a:r>
              <a:rPr lang="zh-CN" altLang="en-US" sz="1000" dirty="0" smtClean="0"/>
              <a:t>音</a:t>
            </a:r>
            <a:r>
              <a:rPr lang="zh-CN" altLang="zh-CN" sz="1000" dirty="0" smtClean="0"/>
              <a:t>视频功能</a:t>
            </a:r>
            <a:endParaRPr lang="en-US" altLang="zh-CN" sz="1000" dirty="0">
              <a:latin typeface="+mn-ea"/>
            </a:endParaRPr>
          </a:p>
          <a:p>
            <a:pPr indent="-90170">
              <a:spcBef>
                <a:spcPts val="400"/>
              </a:spcBef>
              <a:spcAft>
                <a:spcPts val="400"/>
              </a:spcAft>
              <a:buClr>
                <a:schemeClr val="tx2"/>
              </a:buClr>
              <a:buFont typeface="Arial" panose="020B0604020202020204" pitchFamily="34" charset="0"/>
              <a:buChar char="•"/>
            </a:pPr>
            <a:r>
              <a:rPr lang="zh-CN" altLang="en-US" sz="1000" dirty="0">
                <a:latin typeface="+mn-ea"/>
              </a:rPr>
              <a:t>主持人及联席主持人拥有录制权限，普通参会者需主持人设定才能拥有此功能</a:t>
            </a:r>
            <a:endParaRPr lang="en-US" altLang="zh-CN" sz="1000" dirty="0">
              <a:latin typeface="+mn-ea"/>
            </a:endParaRPr>
          </a:p>
          <a:p>
            <a:pPr indent="-90170">
              <a:spcBef>
                <a:spcPts val="400"/>
              </a:spcBef>
              <a:spcAft>
                <a:spcPts val="400"/>
              </a:spcAft>
              <a:buClr>
                <a:schemeClr val="tx2"/>
              </a:buClr>
              <a:buFont typeface="Arial" panose="020B0604020202020204" pitchFamily="34" charset="0"/>
              <a:buChar char="•"/>
            </a:pPr>
            <a:r>
              <a:rPr lang="en-US" altLang="zh-CN" sz="1000" dirty="0">
                <a:latin typeface="+mn-ea"/>
              </a:rPr>
              <a:t> </a:t>
            </a:r>
            <a:r>
              <a:rPr lang="zh-CN" altLang="en-US" sz="1000" dirty="0">
                <a:latin typeface="+mn-ea"/>
              </a:rPr>
              <a:t>画面显示有演讲者视图</a:t>
            </a:r>
            <a:r>
              <a:rPr lang="en-US" altLang="zh-CN" sz="1000" dirty="0">
                <a:latin typeface="+mn-ea"/>
              </a:rPr>
              <a:t>&amp;</a:t>
            </a:r>
            <a:r>
              <a:rPr lang="zh-CN" altLang="en-US" sz="1000" dirty="0">
                <a:latin typeface="+mn-ea"/>
              </a:rPr>
              <a:t>画廊视图两种选择，演讲者视图默认演讲者画面最大，画廊视图为左图所</a:t>
            </a:r>
            <a:r>
              <a:rPr lang="zh-CN" altLang="en-US" sz="1000" dirty="0" smtClean="0">
                <a:latin typeface="+mn-ea"/>
              </a:rPr>
              <a:t>示所有演讲者画面，</a:t>
            </a:r>
            <a:r>
              <a:rPr lang="zh-CN" altLang="en-US" sz="1000" dirty="0">
                <a:latin typeface="+mn-ea"/>
              </a:rPr>
              <a:t>参会者可根据自己喜好选择</a:t>
            </a:r>
            <a:endParaRPr lang="en-US" altLang="zh-CN" sz="1000" dirty="0">
              <a:latin typeface="+mn-ea"/>
            </a:endParaRPr>
          </a:p>
          <a:p>
            <a:pPr indent="-90170">
              <a:spcBef>
                <a:spcPts val="400"/>
              </a:spcBef>
              <a:spcAft>
                <a:spcPts val="400"/>
              </a:spcAft>
              <a:buClr>
                <a:schemeClr val="tx2"/>
              </a:buClr>
              <a:buFont typeface="Arial" panose="020B0604020202020204" pitchFamily="34" charset="0"/>
              <a:buChar char="•"/>
            </a:pPr>
            <a:r>
              <a:rPr lang="en-US" altLang="zh-CN" sz="1000" dirty="0">
                <a:latin typeface="+mn-ea"/>
              </a:rPr>
              <a:t> </a:t>
            </a:r>
            <a:r>
              <a:rPr lang="zh-CN" altLang="en-US" sz="1000" dirty="0">
                <a:latin typeface="+mn-ea"/>
              </a:rPr>
              <a:t>有任何问题可以</a:t>
            </a:r>
            <a:r>
              <a:rPr lang="zh-CN" altLang="en-US" sz="1000" dirty="0" smtClean="0">
                <a:latin typeface="+mn-ea"/>
              </a:rPr>
              <a:t>在“聊天”功能</a:t>
            </a:r>
            <a:r>
              <a:rPr lang="zh-CN" altLang="en-US" sz="1000" dirty="0">
                <a:latin typeface="+mn-ea"/>
              </a:rPr>
              <a:t>中提问</a:t>
            </a:r>
            <a:endParaRPr lang="en-US" altLang="zh-CN" sz="1000" dirty="0">
              <a:latin typeface="+mn-ea"/>
            </a:endParaRPr>
          </a:p>
          <a:p>
            <a:pPr indent="-90170">
              <a:spcBef>
                <a:spcPts val="400"/>
              </a:spcBef>
              <a:spcAft>
                <a:spcPts val="400"/>
              </a:spcAft>
              <a:buClr>
                <a:schemeClr val="tx2"/>
              </a:buClr>
              <a:buFont typeface="Arial" panose="020B0604020202020204" pitchFamily="34" charset="0"/>
              <a:buChar char="•"/>
            </a:pPr>
            <a:r>
              <a:rPr lang="zh-CN" altLang="en-US" sz="1000" dirty="0">
                <a:latin typeface="+mn-ea"/>
              </a:rPr>
              <a:t>请确保您的网络稳定畅通，如无无线网络，或可连接</a:t>
            </a:r>
            <a:r>
              <a:rPr lang="en-US" altLang="zh-CN" sz="1000" dirty="0">
                <a:latin typeface="+mn-ea"/>
              </a:rPr>
              <a:t>4G</a:t>
            </a:r>
            <a:r>
              <a:rPr lang="zh-CN" altLang="en-US" sz="1000" dirty="0">
                <a:latin typeface="+mn-ea"/>
              </a:rPr>
              <a:t>网络或以太网，</a:t>
            </a:r>
            <a:r>
              <a:rPr lang="en-US" altLang="zh-CN" sz="1000" dirty="0">
                <a:latin typeface="+mn-ea"/>
              </a:rPr>
              <a:t> </a:t>
            </a:r>
            <a:r>
              <a:rPr lang="zh-CN" altLang="en-US" sz="1000" dirty="0">
                <a:latin typeface="+mn-ea"/>
              </a:rPr>
              <a:t>请为您的设备充电，以免会议期间因设备电量不足中断参会。</a:t>
            </a:r>
            <a:endParaRPr lang="en-US" altLang="zh-CN" sz="1000" dirty="0">
              <a:latin typeface="+mn-ea"/>
            </a:endParaRPr>
          </a:p>
          <a:p>
            <a:pPr indent="-90170">
              <a:spcBef>
                <a:spcPts val="400"/>
              </a:spcBef>
              <a:spcAft>
                <a:spcPts val="400"/>
              </a:spcAft>
              <a:buClr>
                <a:schemeClr val="tx2"/>
              </a:buClr>
              <a:buFont typeface="Arial" panose="020B0604020202020204" pitchFamily="34" charset="0"/>
              <a:buChar char="•"/>
            </a:pPr>
            <a:endParaRPr lang="zh-CN" altLang="en-US" sz="1000" dirty="0">
              <a:latin typeface="+mj-lt"/>
            </a:endParaRPr>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710" y="4504215"/>
            <a:ext cx="1096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974823" y="60746"/>
            <a:ext cx="6602070" cy="833119"/>
          </a:xfrm>
          <a:prstGeom prst="rect">
            <a:avLst/>
          </a:prstGeom>
        </p:spPr>
        <p:txBody>
          <a:bodyPr anchor="ctr">
            <a:normAutofit/>
          </a:bodyPr>
          <a:lstStyle>
            <a:lvl1pPr algn="l" defTabSz="914400" rtl="0" eaLnBrk="1" latinLnBrk="0" hangingPunct="1">
              <a:lnSpc>
                <a:spcPct val="90000"/>
              </a:lnSpc>
              <a:spcBef>
                <a:spcPct val="0"/>
              </a:spcBef>
              <a:buNone/>
              <a:defRPr sz="4400" b="1" i="0" kern="1200">
                <a:solidFill>
                  <a:schemeClr val="tx2"/>
                </a:solidFill>
                <a:latin typeface="Avenir Heavy" charset="0"/>
                <a:ea typeface="Avenir Heavy" charset="0"/>
                <a:cs typeface="Avenir Heavy" charset="0"/>
              </a:defRPr>
            </a:lvl1pPr>
          </a:lstStyle>
          <a:p>
            <a:pPr algn="ctr">
              <a:lnSpc>
                <a:spcPct val="100000"/>
              </a:lnSpc>
            </a:pPr>
            <a:r>
              <a:rPr lang="zh-CN" altLang="en-US" sz="2000" spc="100" dirty="0">
                <a:solidFill>
                  <a:schemeClr val="accent6">
                    <a:lumMod val="50000"/>
                  </a:schemeClr>
                </a:solidFill>
                <a:latin typeface="黑体" pitchFamily="49" charset="-122"/>
                <a:ea typeface="黑体" pitchFamily="49" charset="-122"/>
                <a:cs typeface="Avenir Book" charset="0"/>
              </a:rPr>
              <a:t>会中功能</a:t>
            </a:r>
            <a:r>
              <a:rPr lang="zh-CN" altLang="en-US" sz="2000" spc="100" dirty="0" smtClean="0">
                <a:solidFill>
                  <a:schemeClr val="accent6">
                    <a:lumMod val="50000"/>
                  </a:schemeClr>
                </a:solidFill>
                <a:latin typeface="黑体" pitchFamily="49" charset="-122"/>
                <a:ea typeface="黑体" pitchFamily="49" charset="-122"/>
                <a:cs typeface="Avenir Book" charset="0"/>
              </a:rPr>
              <a:t>管理</a:t>
            </a:r>
            <a:endParaRPr lang="en-US" sz="2000" spc="100" dirty="0">
              <a:solidFill>
                <a:schemeClr val="accent6">
                  <a:lumMod val="50000"/>
                </a:schemeClr>
              </a:solidFill>
              <a:latin typeface="黑体" pitchFamily="49" charset="-122"/>
              <a:ea typeface="黑体" pitchFamily="49" charset="-122"/>
              <a:cs typeface="Avenir Book"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016" y="1841240"/>
            <a:ext cx="1010683" cy="71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8878" y="1841240"/>
            <a:ext cx="1435334" cy="160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08958" y="804386"/>
            <a:ext cx="4572000" cy="954107"/>
          </a:xfrm>
          <a:prstGeom prst="rect">
            <a:avLst/>
          </a:prstGeom>
        </p:spPr>
        <p:txBody>
          <a:bodyPr>
            <a:spAutoFit/>
          </a:bodyPr>
          <a:lstStyle/>
          <a:p>
            <a:r>
              <a:rPr lang="zh-CN" altLang="en-US" dirty="0" smtClean="0"/>
              <a:t>商务版本拥有同声传译功能</a:t>
            </a:r>
            <a:endParaRPr lang="en-US" altLang="zh-CN" dirty="0" smtClean="0"/>
          </a:p>
          <a:p>
            <a:r>
              <a:rPr lang="zh-CN" altLang="en-US" dirty="0" smtClean="0"/>
              <a:t>主持人打开同声传译功能后</a:t>
            </a:r>
            <a:endParaRPr lang="zh-CN" altLang="en-US" dirty="0"/>
          </a:p>
          <a:p>
            <a:r>
              <a:rPr lang="zh-CN" altLang="en-US" dirty="0"/>
              <a:t>您可以在会议</a:t>
            </a:r>
            <a:r>
              <a:rPr lang="en-US" altLang="zh-CN" dirty="0"/>
              <a:t>/</a:t>
            </a:r>
            <a:r>
              <a:rPr lang="zh-CN" altLang="en-US" dirty="0"/>
              <a:t>网络研讨会的控制</a:t>
            </a:r>
            <a:r>
              <a:rPr lang="zh-CN" altLang="en-US" dirty="0" smtClean="0"/>
              <a:t>栏右下角上</a:t>
            </a:r>
            <a:r>
              <a:rPr lang="zh-CN" altLang="en-US" dirty="0"/>
              <a:t>点击“传译”</a:t>
            </a:r>
          </a:p>
          <a:p>
            <a:endParaRPr lang="zh-CN" altLang="en-US" dirty="0"/>
          </a:p>
        </p:txBody>
      </p:sp>
      <p:sp>
        <p:nvSpPr>
          <p:cNvPr id="3" name="矩形 2"/>
          <p:cNvSpPr/>
          <p:nvPr/>
        </p:nvSpPr>
        <p:spPr>
          <a:xfrm>
            <a:off x="3465380" y="1954607"/>
            <a:ext cx="1620957" cy="307777"/>
          </a:xfrm>
          <a:prstGeom prst="rect">
            <a:avLst/>
          </a:prstGeom>
        </p:spPr>
        <p:txBody>
          <a:bodyPr wrap="none">
            <a:spAutoFit/>
          </a:bodyPr>
          <a:lstStyle/>
          <a:p>
            <a:r>
              <a:rPr lang="zh-CN" altLang="en-US" dirty="0"/>
              <a:t>选择您想听的</a:t>
            </a:r>
            <a:r>
              <a:rPr lang="zh-CN" altLang="en-US" dirty="0" smtClean="0"/>
              <a:t>语言</a:t>
            </a:r>
            <a:endParaRPr lang="zh-CN" altLang="en-US" dirty="0"/>
          </a:p>
        </p:txBody>
      </p:sp>
      <p:sp>
        <p:nvSpPr>
          <p:cNvPr id="7" name="矩形 6"/>
          <p:cNvSpPr/>
          <p:nvPr/>
        </p:nvSpPr>
        <p:spPr>
          <a:xfrm>
            <a:off x="1681016" y="3186310"/>
            <a:ext cx="3933645" cy="461665"/>
          </a:xfrm>
          <a:prstGeom prst="rect">
            <a:avLst/>
          </a:prstGeom>
        </p:spPr>
        <p:txBody>
          <a:bodyPr wrap="square">
            <a:spAutoFit/>
          </a:bodyPr>
          <a:lstStyle/>
          <a:p>
            <a:r>
              <a:rPr lang="zh-CN" altLang="en-US" sz="1200" dirty="0" smtClean="0">
                <a:solidFill>
                  <a:srgbClr val="FF0000"/>
                </a:solidFill>
              </a:rPr>
              <a:t>演讲</a:t>
            </a:r>
            <a:r>
              <a:rPr lang="zh-CN" altLang="en-US" sz="1200" dirty="0">
                <a:solidFill>
                  <a:srgbClr val="FF0000"/>
                </a:solidFill>
              </a:rPr>
              <a:t>人需注意，当您演讲时请确保您选的同传语种和演讲</a:t>
            </a:r>
            <a:r>
              <a:rPr lang="zh-CN" altLang="en-US" sz="1200">
                <a:solidFill>
                  <a:srgbClr val="FF0000"/>
                </a:solidFill>
              </a:rPr>
              <a:t>语种</a:t>
            </a:r>
            <a:r>
              <a:rPr lang="zh-CN" altLang="en-US" sz="1200" smtClean="0">
                <a:solidFill>
                  <a:srgbClr val="FF0000"/>
                </a:solidFill>
              </a:rPr>
              <a:t>保持一致，若不需听同传，则可忽略。</a:t>
            </a:r>
            <a:endParaRPr lang="zh-CN" altLang="en-US" sz="1200" dirty="0">
              <a:solidFill>
                <a:srgbClr val="FF0000"/>
              </a:solidFill>
            </a:endParaRP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961" y="4560349"/>
            <a:ext cx="1096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62921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66163" y="1296742"/>
            <a:ext cx="4572000" cy="2397195"/>
          </a:xfrm>
          <a:prstGeom prst="rect">
            <a:avLst/>
          </a:prstGeom>
          <a:ln>
            <a:noFill/>
          </a:ln>
          <a:effectLst>
            <a:outerShdw blurRad="292100" dist="139700" dir="2700000" algn="tl" rotWithShape="0">
              <a:srgbClr val="333333">
                <a:alpha val="65000"/>
              </a:srgbClr>
            </a:outerShdw>
          </a:effectLst>
        </p:spPr>
      </p:pic>
      <p:sp>
        <p:nvSpPr>
          <p:cNvPr id="5" name="Title 1"/>
          <p:cNvSpPr txBox="1"/>
          <p:nvPr/>
        </p:nvSpPr>
        <p:spPr>
          <a:xfrm>
            <a:off x="-736108" y="73984"/>
            <a:ext cx="9970061" cy="833119"/>
          </a:xfrm>
          <a:prstGeom prst="rect">
            <a:avLst/>
          </a:prstGeom>
        </p:spPr>
        <p:txBody>
          <a:bodyPr anchor="ctr">
            <a:normAutofit/>
          </a:bodyPr>
          <a:lstStyle>
            <a:lvl1pPr algn="l" defTabSz="914400" rtl="0" eaLnBrk="1" latinLnBrk="0" hangingPunct="1">
              <a:lnSpc>
                <a:spcPct val="90000"/>
              </a:lnSpc>
              <a:spcBef>
                <a:spcPct val="0"/>
              </a:spcBef>
              <a:buNone/>
              <a:defRPr sz="4400" b="1" i="0" kern="1200">
                <a:solidFill>
                  <a:schemeClr val="tx2"/>
                </a:solidFill>
                <a:latin typeface="Avenir Heavy" charset="0"/>
                <a:ea typeface="Avenir Heavy" charset="0"/>
                <a:cs typeface="Avenir Heavy" charset="0"/>
              </a:defRPr>
            </a:lvl1pPr>
          </a:lstStyle>
          <a:p>
            <a:pPr algn="ctr">
              <a:lnSpc>
                <a:spcPct val="100000"/>
              </a:lnSpc>
            </a:pPr>
            <a:r>
              <a:rPr lang="zh-CN" altLang="en-US" sz="2000" spc="100" dirty="0">
                <a:solidFill>
                  <a:schemeClr val="accent6">
                    <a:lumMod val="50000"/>
                  </a:schemeClr>
                </a:solidFill>
                <a:latin typeface="黑体" pitchFamily="49" charset="-122"/>
                <a:ea typeface="黑体" pitchFamily="49" charset="-122"/>
                <a:cs typeface="Avenir Book" charset="0"/>
              </a:rPr>
              <a:t>会中功能</a:t>
            </a:r>
            <a:r>
              <a:rPr lang="zh-CN" altLang="en-US" sz="2000" spc="100" dirty="0" smtClean="0">
                <a:solidFill>
                  <a:schemeClr val="accent6">
                    <a:lumMod val="50000"/>
                  </a:schemeClr>
                </a:solidFill>
                <a:latin typeface="黑体" pitchFamily="49" charset="-122"/>
                <a:ea typeface="黑体" pitchFamily="49" charset="-122"/>
                <a:cs typeface="Avenir Book" charset="0"/>
              </a:rPr>
              <a:t>管理</a:t>
            </a:r>
            <a:endParaRPr lang="en-US" sz="2000" spc="100" dirty="0">
              <a:solidFill>
                <a:schemeClr val="accent6">
                  <a:lumMod val="50000"/>
                </a:schemeClr>
              </a:solidFill>
              <a:latin typeface="黑体" pitchFamily="49" charset="-122"/>
              <a:ea typeface="黑体" pitchFamily="49" charset="-122"/>
              <a:cs typeface="Avenir Book" charset="0"/>
            </a:endParaRPr>
          </a:p>
        </p:txBody>
      </p:sp>
      <p:sp>
        <p:nvSpPr>
          <p:cNvPr id="6" name="文本框 5"/>
          <p:cNvSpPr txBox="1"/>
          <p:nvPr/>
        </p:nvSpPr>
        <p:spPr>
          <a:xfrm>
            <a:off x="5844416" y="1432603"/>
            <a:ext cx="2868263" cy="1128514"/>
          </a:xfrm>
          <a:prstGeom prst="rect">
            <a:avLst/>
          </a:prstGeom>
          <a:noFill/>
        </p:spPr>
        <p:txBody>
          <a:bodyPr wrap="square" lIns="0" tIns="0" rIns="0" bIns="0" rtlCol="0">
            <a:spAutoFit/>
          </a:bodyPr>
          <a:lstStyle/>
          <a:p>
            <a:pPr marL="90170" indent="-90170">
              <a:spcBef>
                <a:spcPts val="400"/>
              </a:spcBef>
              <a:spcAft>
                <a:spcPts val="400"/>
              </a:spcAft>
              <a:buClr>
                <a:schemeClr val="tx2"/>
              </a:buClr>
              <a:buFont typeface="Arial" panose="020B0604020202020204" pitchFamily="34" charset="0"/>
              <a:buChar char="•"/>
            </a:pPr>
            <a:r>
              <a:rPr lang="zh-CN" altLang="en-US" sz="1200" dirty="0" smtClean="0"/>
              <a:t>共享</a:t>
            </a:r>
            <a:r>
              <a:rPr lang="en-US" altLang="zh-CN" sz="1200" dirty="0" smtClean="0"/>
              <a:t> </a:t>
            </a:r>
            <a:endParaRPr lang="en-US" altLang="zh-CN" sz="1200" dirty="0"/>
          </a:p>
          <a:p>
            <a:pPr marL="90170" indent="-90170">
              <a:spcBef>
                <a:spcPts val="400"/>
              </a:spcBef>
              <a:spcAft>
                <a:spcPts val="400"/>
              </a:spcAft>
              <a:buClr>
                <a:schemeClr val="tx2"/>
              </a:buClr>
              <a:buFont typeface="Arial" panose="020B0604020202020204" pitchFamily="34" charset="0"/>
              <a:buChar char="•"/>
            </a:pPr>
            <a:endParaRPr lang="en-US" altLang="zh-CN" sz="1200" dirty="0" smtClean="0"/>
          </a:p>
          <a:p>
            <a:pPr>
              <a:spcBef>
                <a:spcPts val="400"/>
              </a:spcBef>
              <a:spcAft>
                <a:spcPts val="400"/>
              </a:spcAft>
              <a:buClr>
                <a:schemeClr val="tx2"/>
              </a:buClr>
            </a:pPr>
            <a:r>
              <a:rPr lang="en-US" altLang="zh-CN" sz="1200" dirty="0"/>
              <a:t> </a:t>
            </a:r>
            <a:r>
              <a:rPr lang="en-US" altLang="zh-CN" sz="1200" dirty="0" smtClean="0"/>
              <a:t>   </a:t>
            </a:r>
            <a:r>
              <a:rPr lang="zh-CN" altLang="en-US" sz="1200" dirty="0" smtClean="0"/>
              <a:t>共享演讲文件，提前打开桌面所需共享文件，选择功能：共享</a:t>
            </a:r>
            <a:r>
              <a:rPr lang="en-US" altLang="zh-CN" sz="1200" dirty="0" smtClean="0"/>
              <a:t>-</a:t>
            </a:r>
            <a:r>
              <a:rPr lang="zh-CN" altLang="en-US" sz="1200" dirty="0" smtClean="0"/>
              <a:t>基本</a:t>
            </a:r>
            <a:r>
              <a:rPr lang="en-US" altLang="zh-CN" sz="1200" dirty="0" smtClean="0"/>
              <a:t>-</a:t>
            </a:r>
            <a:r>
              <a:rPr lang="zh-CN" altLang="en-US" sz="1200" dirty="0"/>
              <a:t>已</a:t>
            </a:r>
            <a:r>
              <a:rPr lang="zh-CN" altLang="en-US" sz="1200" dirty="0" smtClean="0"/>
              <a:t>打开文件，即可实现演讲文件共享</a:t>
            </a:r>
            <a:r>
              <a:rPr lang="en-US" altLang="zh-CN" sz="1100" dirty="0" smtClean="0"/>
              <a:t>   </a:t>
            </a:r>
            <a:endParaRPr lang="zh-CN" altLang="en-US" sz="1100" dirty="0"/>
          </a:p>
        </p:txBody>
      </p:sp>
      <p:cxnSp>
        <p:nvCxnSpPr>
          <p:cNvPr id="8" name="连接符: 肘形 7"/>
          <p:cNvCxnSpPr/>
          <p:nvPr/>
        </p:nvCxnSpPr>
        <p:spPr>
          <a:xfrm flipV="1">
            <a:off x="3985565" y="1492370"/>
            <a:ext cx="1690616" cy="1375326"/>
          </a:xfrm>
          <a:prstGeom prst="bentConnector3">
            <a:avLst/>
          </a:prstGeom>
          <a:ln w="3175">
            <a:solidFill>
              <a:schemeClr val="tx2"/>
            </a:solidFill>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30560" y="2717442"/>
            <a:ext cx="4507605" cy="976494"/>
          </a:xfrm>
          <a:prstGeom prst="rect">
            <a:avLst/>
          </a:prstGeom>
          <a:noFill/>
          <a:ln w="19050">
            <a:solidFill>
              <a:srgbClr val="C00000"/>
            </a:solidFill>
          </a:ln>
        </p:spPr>
        <p:txBody>
          <a:bodyPr wrap="square" lIns="90000" tIns="90000" rIns="90000" bIns="90000" rtlCol="0" anchor="t">
            <a:normAutofit/>
          </a:bodyPr>
          <a:lstStyle/>
          <a:p>
            <a:pPr marL="90170" indent="-90170" algn="ctr">
              <a:spcBef>
                <a:spcPts val="400"/>
              </a:spcBef>
              <a:spcAft>
                <a:spcPts val="400"/>
              </a:spcAft>
              <a:buFont typeface="Arial" panose="020B0604020202020204" pitchFamily="34" charset="0"/>
              <a:buChar char="•"/>
            </a:pPr>
            <a:endParaRPr lang="zh-CN" altLang="en-US" dirty="0" err="1">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509" y="4560693"/>
            <a:ext cx="1186043" cy="45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Arkadin">
  <a:themeElements>
    <a:clrScheme name="Arkadin">
      <a:dk1>
        <a:srgbClr val="56565A"/>
      </a:dk1>
      <a:lt1>
        <a:sysClr val="window" lastClr="FFFFFF"/>
      </a:lt1>
      <a:dk2>
        <a:srgbClr val="C3003A"/>
      </a:dk2>
      <a:lt2>
        <a:srgbClr val="56565A"/>
      </a:lt2>
      <a:accent1>
        <a:srgbClr val="9EB539"/>
      </a:accent1>
      <a:accent2>
        <a:srgbClr val="EEC216"/>
      </a:accent2>
      <a:accent3>
        <a:srgbClr val="447F8B"/>
      </a:accent3>
      <a:accent4>
        <a:srgbClr val="691D52"/>
      </a:accent4>
      <a:accent5>
        <a:srgbClr val="CD5758"/>
      </a:accent5>
      <a:accent6>
        <a:srgbClr val="BABABD"/>
      </a:accent6>
      <a:hlink>
        <a:srgbClr val="56565A"/>
      </a:hlink>
      <a:folHlink>
        <a:srgbClr val="56565A"/>
      </a:folHlink>
    </a:clrScheme>
    <a:fontScheme name="Arkadin">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175">
          <a:noFill/>
        </a:ln>
      </a:spPr>
      <a:bodyPr wrap="square" lIns="90000" tIns="90000" rIns="90000" bIns="90000" rtlCol="0" anchor="t">
        <a:normAutofit/>
      </a:bodyPr>
      <a:lstStyle>
        <a:defPPr marL="90170" indent="-90170">
          <a:spcBef>
            <a:spcPts val="400"/>
          </a:spcBef>
          <a:spcAft>
            <a:spcPts val="400"/>
          </a:spcAft>
          <a:buFont typeface="Arial" panose="020B0604020202020204" pitchFamily="34" charset="0"/>
          <a:buChar char="•"/>
          <a:defRPr dirty="0" err="1" smtClean="0">
            <a:solidFill>
              <a:schemeClr val="bg1"/>
            </a:solidFill>
          </a:defRPr>
        </a:defPPr>
      </a:lstStyle>
    </a:spDef>
    <a:lnDef>
      <a:spPr>
        <a:ln w="3175">
          <a:solidFill>
            <a:schemeClr val="tx2"/>
          </a:solidFill>
          <a:headEnd type="oval" w="sm" len="sm"/>
          <a:tailEnd type="oval" w="sm"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90170" indent="-90170">
          <a:spcBef>
            <a:spcPts val="400"/>
          </a:spcBef>
          <a:spcAft>
            <a:spcPts val="400"/>
          </a:spcAft>
          <a:buClr>
            <a:schemeClr val="tx2"/>
          </a:buClr>
          <a:buFont typeface="Arial" panose="020B0604020202020204" pitchFamily="34" charset="0"/>
          <a:buChar char="•"/>
          <a:defRPr sz="15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Arkadin</Template>
  <TotalTime>110</TotalTime>
  <Words>466</Words>
  <Application>Microsoft Office PowerPoint</Application>
  <PresentationFormat>全屏显示(16:9)</PresentationFormat>
  <Paragraphs>56</Paragraphs>
  <Slides>10</Slides>
  <Notes>1</Notes>
  <HiddenSlides>0</HiddenSlides>
  <MMClips>0</MMClips>
  <ScaleCrop>false</ScaleCrop>
  <HeadingPairs>
    <vt:vector size="4" baseType="variant">
      <vt:variant>
        <vt:lpstr>主题</vt:lpstr>
      </vt:variant>
      <vt:variant>
        <vt:i4>2</vt:i4>
      </vt:variant>
      <vt:variant>
        <vt:lpstr>幻灯片标题</vt:lpstr>
      </vt:variant>
      <vt:variant>
        <vt:i4>10</vt:i4>
      </vt:variant>
    </vt:vector>
  </HeadingPairs>
  <TitlesOfParts>
    <vt:vector size="12" baseType="lpstr">
      <vt:lpstr>Arkadin</vt:lpstr>
      <vt:lpstr>聚合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Arkadin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Arkadin</dc:creator>
  <cp:lastModifiedBy>Windows 用户</cp:lastModifiedBy>
  <cp:revision>572</cp:revision>
  <cp:lastPrinted>2019-10-09T05:53:00Z</cp:lastPrinted>
  <dcterms:created xsi:type="dcterms:W3CDTF">2019-10-09T05:53:00Z</dcterms:created>
  <dcterms:modified xsi:type="dcterms:W3CDTF">2020-06-11T06:29:31Z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0x010100B819FCCE76D349419A2AFE00BBE894FC00012D6B70513F0A4DAEDD1AA20B96B5D3</vt:lpwstr>
  </property>
  <property fmtid="{D5CDD505-2E9C-101B-9397-08002B2CF9AE}" pid="3" name="_dlc_DocIdItemGuid">
    <vt:lpwstr>d32f07eb-300a-4d8b-bb78-43d9381e98c9</vt:lpwstr>
  </property>
  <property fmtid="{D5CDD505-2E9C-101B-9397-08002B2CF9AE}" pid="4" name="ArkadinCountry">
    <vt:lpwstr/>
  </property>
  <property fmtid="{D5CDD505-2E9C-101B-9397-08002B2CF9AE}" pid="5" name="ArkadinDocumentType">
    <vt:lpwstr>5;#Reference document|71bbb8b3-938f-419e-a9b5-dbb4df4b7289</vt:lpwstr>
  </property>
  <property fmtid="{D5CDD505-2E9C-101B-9397-08002B2CF9AE}" pid="6" name="ArkadinOffice">
    <vt:lpwstr/>
  </property>
  <property fmtid="{D5CDD505-2E9C-101B-9397-08002B2CF9AE}" pid="7" name="ArkadinDepartment">
    <vt:lpwstr>14;#Marketing ＆ Com|2d9fc804-07d1-4b2b-b4e8-1140e0930451</vt:lpwstr>
  </property>
  <property fmtid="{D5CDD505-2E9C-101B-9397-08002B2CF9AE}" pid="8" name="ArkadinSolutions">
    <vt:lpwstr/>
  </property>
  <property fmtid="{D5CDD505-2E9C-101B-9397-08002B2CF9AE}" pid="9" name="ArkadinRegion">
    <vt:lpwstr>10;#CORP|0dab3ad1-abeb-4977-ae79-8c9f27573124</vt:lpwstr>
  </property>
  <property fmtid="{D5CDD505-2E9C-101B-9397-08002B2CF9AE}" pid="10" name="KSOProductBuildVer">
    <vt:lpwstr>2052-11.1.0.9513</vt:lpwstr>
  </property>
</Properties>
</file>